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7" r:id="rId1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5" d="100"/>
          <a:sy n="75" d="100"/>
        </p:scale>
        <p:origin x="-70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1F99CEB5-3965-4AE2-9F10-592839B8D764}" type="datetimeFigureOut">
              <a:rPr lang="ja-JP" altLang="en-US"/>
              <a:pPr>
                <a:defRPr/>
              </a:pPr>
              <a:t>2010/9/10</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3B665829-F222-4F39-9E9E-18AFC263A08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正方形/長方形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5" name="正方形/長方形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6" name="正方形/長方形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7" name="正方形/長方形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10" name="正方形/長方形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11" name="正方形/長方形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12" name="正方形/長方形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13" name="正方形/長方形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14" name="正方形/長方形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8" name="タイトル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ja-JP" altLang="en-US" smtClean="0"/>
              <a:t>マスタ タイトルの書式設定</a:t>
            </a:r>
            <a:endParaRPr lang="en-US"/>
          </a:p>
        </p:txBody>
      </p:sp>
      <p:sp>
        <p:nvSpPr>
          <p:cNvPr id="9" name="サブタイトル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ja-JP" altLang="en-US" smtClean="0"/>
              <a:t>マスタ サブタイトルの書式設定</a:t>
            </a:r>
            <a:endParaRPr lang="en-US"/>
          </a:p>
        </p:txBody>
      </p:sp>
      <p:sp>
        <p:nvSpPr>
          <p:cNvPr id="15" name="日付プレースホルダ 27"/>
          <p:cNvSpPr>
            <a:spLocks noGrp="1"/>
          </p:cNvSpPr>
          <p:nvPr>
            <p:ph type="dt" sz="half" idx="10"/>
          </p:nvPr>
        </p:nvSpPr>
        <p:spPr/>
        <p:txBody>
          <a:bodyPr/>
          <a:lstStyle>
            <a:lvl1pPr>
              <a:defRPr/>
            </a:lvl1pPr>
            <a:extLst/>
          </a:lstStyle>
          <a:p>
            <a:pPr>
              <a:defRPr/>
            </a:pPr>
            <a:fld id="{2C7678C1-C994-4F05-9053-FF67AAC2E69F}" type="datetimeFigureOut">
              <a:rPr lang="ja-JP" altLang="en-US"/>
              <a:pPr>
                <a:defRPr/>
              </a:pPr>
              <a:t>2010/9/10</a:t>
            </a:fld>
            <a:endParaRPr lang="ja-JP" altLang="en-US"/>
          </a:p>
        </p:txBody>
      </p:sp>
      <p:sp>
        <p:nvSpPr>
          <p:cNvPr id="16" name="フッター プレースホルダ 16"/>
          <p:cNvSpPr>
            <a:spLocks noGrp="1"/>
          </p:cNvSpPr>
          <p:nvPr>
            <p:ph type="ftr" sz="quarter" idx="11"/>
          </p:nvPr>
        </p:nvSpPr>
        <p:spPr/>
        <p:txBody>
          <a:bodyPr/>
          <a:lstStyle>
            <a:lvl1pPr>
              <a:defRPr/>
            </a:lvl1pPr>
            <a:extLst/>
          </a:lstStyle>
          <a:p>
            <a:pPr>
              <a:defRPr/>
            </a:pPr>
            <a:endParaRPr lang="ja-JP" altLang="en-US"/>
          </a:p>
        </p:txBody>
      </p:sp>
      <p:sp>
        <p:nvSpPr>
          <p:cNvPr id="17" name="スライド番号プレースホルダ 28"/>
          <p:cNvSpPr>
            <a:spLocks noGrp="1"/>
          </p:cNvSpPr>
          <p:nvPr>
            <p:ph type="sldNum" sz="quarter" idx="12"/>
          </p:nvPr>
        </p:nvSpPr>
        <p:spPr/>
        <p:txBody>
          <a:bodyPr/>
          <a:lstStyle>
            <a:lvl1pPr>
              <a:defRPr/>
            </a:lvl1pPr>
            <a:extLst/>
          </a:lstStyle>
          <a:p>
            <a:pPr>
              <a:defRPr/>
            </a:pPr>
            <a:fld id="{C636B074-9930-4305-A88D-D9839A5ACAB4}"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CB0CEC35-C2F3-4FCF-8AB0-D5B4D4E40D38}" type="datetimeFigureOut">
              <a:rPr lang="ja-JP" altLang="en-US"/>
              <a:pPr>
                <a:defRPr/>
              </a:pPr>
              <a:t>2010/9/10</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DD544723-C156-41B8-87B0-3C20D1479ABE}"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981200" cy="5851525"/>
          </a:xfrm>
        </p:spPr>
        <p:txBody>
          <a:bodyPr vert="eaVert" anchor="ctr"/>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609600" y="274639"/>
            <a:ext cx="5867400" cy="5851525"/>
          </a:xfrm>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3F1C61DA-1FB8-49AD-A39A-D2A7C2220D37}" type="datetimeFigureOut">
              <a:rPr lang="ja-JP" altLang="en-US"/>
              <a:pPr>
                <a:defRPr/>
              </a:pPr>
              <a:t>2010/9/10</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FE06E563-23C0-405D-B8A4-675038B34438}"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コンテンツ プレースホルダ 2"/>
          <p:cNvSpPr>
            <a:spLocks noGrp="1"/>
          </p:cNvSpPr>
          <p:nvPr>
            <p:ph idx="1"/>
          </p:nvPr>
        </p:nvSpPr>
        <p:spPr/>
        <p:txBody>
          <a:bodyPr/>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3233D16D-D813-48AE-A35A-45B5C62C0655}" type="datetimeFigureOut">
              <a:rPr lang="ja-JP" altLang="en-US"/>
              <a:pPr>
                <a:defRPr/>
              </a:pPr>
              <a:t>2010/9/10</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8790F5D2-1C14-44AB-B963-36486F7EA1F1}"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フリーフォーム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5" name="フリーフォーム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6" name="フリーフォーム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7" name="フリーフォーム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8" name="フリーフォーム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9" name="フリーフォーム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0" name="フリーフォーム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1" name="フリーフォーム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2" name="フリーフォーム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3" name="フリーフォーム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4" name="フリーフォーム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5" name="フリーフォーム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6" name="フリーフォーム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7" name="フリーフォーム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8" name="フリーフォーム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9" name="正方形/長方形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20" name="正方形/長方形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21" name="正方形/長方形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22" name="正方形/長方形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23" name="正方形/長方形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24" name="正方形/長方形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3" name="テキスト プレースホルダ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ja-JP" altLang="en-US" smtClean="0"/>
              <a:t>マスタ テキストの書式設定</a:t>
            </a:r>
          </a:p>
        </p:txBody>
      </p:sp>
      <p:sp>
        <p:nvSpPr>
          <p:cNvPr id="2" name="タイトル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ja-JP" altLang="en-US" smtClean="0"/>
              <a:t>マスタ タイトルの書式設定</a:t>
            </a:r>
            <a:endParaRPr lang="en-US"/>
          </a:p>
        </p:txBody>
      </p:sp>
      <p:sp>
        <p:nvSpPr>
          <p:cNvPr id="25" name="日付プレースホルダ 3"/>
          <p:cNvSpPr>
            <a:spLocks noGrp="1"/>
          </p:cNvSpPr>
          <p:nvPr>
            <p:ph type="dt" sz="half" idx="10"/>
          </p:nvPr>
        </p:nvSpPr>
        <p:spPr/>
        <p:txBody>
          <a:bodyPr/>
          <a:lstStyle>
            <a:lvl1pPr>
              <a:defRPr/>
            </a:lvl1pPr>
            <a:extLst/>
          </a:lstStyle>
          <a:p>
            <a:pPr>
              <a:defRPr/>
            </a:pPr>
            <a:fld id="{57F4E92C-A6E2-4947-9865-6604A6B7647E}" type="datetimeFigureOut">
              <a:rPr lang="ja-JP" altLang="en-US"/>
              <a:pPr>
                <a:defRPr/>
              </a:pPr>
              <a:t>2010/9/10</a:t>
            </a:fld>
            <a:endParaRPr lang="ja-JP" altLang="en-US"/>
          </a:p>
        </p:txBody>
      </p:sp>
      <p:sp>
        <p:nvSpPr>
          <p:cNvPr id="26" name="フッター プレースホルダ 4"/>
          <p:cNvSpPr>
            <a:spLocks noGrp="1"/>
          </p:cNvSpPr>
          <p:nvPr>
            <p:ph type="ftr" sz="quarter" idx="11"/>
          </p:nvPr>
        </p:nvSpPr>
        <p:spPr/>
        <p:txBody>
          <a:bodyPr/>
          <a:lstStyle>
            <a:lvl1pPr>
              <a:defRPr/>
            </a:lvl1pPr>
            <a:extLst/>
          </a:lstStyle>
          <a:p>
            <a:pPr>
              <a:defRPr/>
            </a:pPr>
            <a:endParaRPr lang="ja-JP" altLang="en-US"/>
          </a:p>
        </p:txBody>
      </p:sp>
      <p:sp>
        <p:nvSpPr>
          <p:cNvPr id="27" name="スライド番号プレースホルダ 5"/>
          <p:cNvSpPr>
            <a:spLocks noGrp="1"/>
          </p:cNvSpPr>
          <p:nvPr>
            <p:ph type="sldNum" sz="quarter" idx="12"/>
          </p:nvPr>
        </p:nvSpPr>
        <p:spPr/>
        <p:txBody>
          <a:bodyPr/>
          <a:lstStyle>
            <a:lvl1pPr>
              <a:defRPr/>
            </a:lvl1pPr>
            <a:extLst/>
          </a:lstStyle>
          <a:p>
            <a:pPr>
              <a:defRPr/>
            </a:pPr>
            <a:fld id="{AF55AD80-F346-4AF2-B1EC-9476E8A7E636}"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2064"/>
            <a:ext cx="8229600" cy="914400"/>
          </a:xfrm>
        </p:spPr>
        <p:txBody>
          <a:bodyPr/>
          <a:lstStyle>
            <a:extLst/>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extLst/>
          </a:lstStyle>
          <a:p>
            <a:pPr>
              <a:defRPr/>
            </a:pPr>
            <a:fld id="{5299763B-DEFD-4D4C-B503-D69575B01B3E}" type="datetimeFigureOut">
              <a:rPr lang="ja-JP" altLang="en-US"/>
              <a:pPr>
                <a:defRPr/>
              </a:pPr>
              <a:t>2010/9/10</a:t>
            </a:fld>
            <a:endParaRPr lang="ja-JP" altLang="en-US"/>
          </a:p>
        </p:txBody>
      </p:sp>
      <p:sp>
        <p:nvSpPr>
          <p:cNvPr id="6" name="フッター プレースホルダ 5"/>
          <p:cNvSpPr>
            <a:spLocks noGrp="1"/>
          </p:cNvSpPr>
          <p:nvPr>
            <p:ph type="ftr" sz="quarter" idx="11"/>
          </p:nvPr>
        </p:nvSpPr>
        <p:spPr/>
        <p:txBody>
          <a:bodyPr/>
          <a:lstStyle>
            <a:lvl1pPr>
              <a:defRPr/>
            </a:lvl1pPr>
            <a:extLst/>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extLst/>
          </a:lstStyle>
          <a:p>
            <a:pPr>
              <a:defRPr/>
            </a:pPr>
            <a:fld id="{48E12A1B-F1B1-45C2-B16B-6499E1C2AA29}"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7" name="正方形/長方形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8" name="正方形/長方形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9" name="正方形/長方形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10" name="正方形/長方形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11" name="正方形/長方形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12" name="正方形/長方形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13" name="正方形/長方形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14" name="正方形/長方形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15" name="正方形/長方形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16" name="正方形/長方形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2" name="タイトル 1"/>
          <p:cNvSpPr>
            <a:spLocks noGrp="1"/>
          </p:cNvSpPr>
          <p:nvPr>
            <p:ph type="title"/>
          </p:nvPr>
        </p:nvSpPr>
        <p:spPr>
          <a:xfrm>
            <a:off x="504824" y="512064"/>
            <a:ext cx="7772400" cy="914400"/>
          </a:xfrm>
        </p:spPr>
        <p:txBody>
          <a:bodyPr/>
          <a:lstStyle>
            <a:lvl1pPr>
              <a:defRPr sz="4000"/>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7" name="日付プレースホルダ 6"/>
          <p:cNvSpPr>
            <a:spLocks noGrp="1"/>
          </p:cNvSpPr>
          <p:nvPr>
            <p:ph type="dt" sz="half" idx="10"/>
          </p:nvPr>
        </p:nvSpPr>
        <p:spPr/>
        <p:txBody>
          <a:bodyPr/>
          <a:lstStyle>
            <a:lvl1pPr>
              <a:defRPr/>
            </a:lvl1pPr>
            <a:extLst/>
          </a:lstStyle>
          <a:p>
            <a:pPr>
              <a:defRPr/>
            </a:pPr>
            <a:fld id="{8F8EEA57-D94E-429C-B6D0-C2D96F50609E}" type="datetimeFigureOut">
              <a:rPr lang="ja-JP" altLang="en-US"/>
              <a:pPr>
                <a:defRPr/>
              </a:pPr>
              <a:t>2010/9/10</a:t>
            </a:fld>
            <a:endParaRPr lang="ja-JP" altLang="en-US"/>
          </a:p>
        </p:txBody>
      </p:sp>
      <p:sp>
        <p:nvSpPr>
          <p:cNvPr id="18" name="フッター プレースホルダ 7"/>
          <p:cNvSpPr>
            <a:spLocks noGrp="1"/>
          </p:cNvSpPr>
          <p:nvPr>
            <p:ph type="ftr" sz="quarter" idx="11"/>
          </p:nvPr>
        </p:nvSpPr>
        <p:spPr/>
        <p:txBody>
          <a:bodyPr/>
          <a:lstStyle>
            <a:lvl1pPr>
              <a:defRPr/>
            </a:lvl1pPr>
            <a:extLst/>
          </a:lstStyle>
          <a:p>
            <a:pPr>
              <a:defRPr/>
            </a:pPr>
            <a:endParaRPr lang="ja-JP" altLang="en-US"/>
          </a:p>
        </p:txBody>
      </p:sp>
      <p:sp>
        <p:nvSpPr>
          <p:cNvPr id="19" name="スライド番号プレースホルダ 8"/>
          <p:cNvSpPr>
            <a:spLocks noGrp="1"/>
          </p:cNvSpPr>
          <p:nvPr>
            <p:ph type="sldNum" sz="quarter" idx="12"/>
          </p:nvPr>
        </p:nvSpPr>
        <p:spPr/>
        <p:txBody>
          <a:bodyPr/>
          <a:lstStyle>
            <a:lvl1pPr>
              <a:defRPr/>
            </a:lvl1pPr>
            <a:extLst/>
          </a:lstStyle>
          <a:p>
            <a:pPr>
              <a:defRPr/>
            </a:pPr>
            <a:fld id="{426F6346-5B01-4022-9F50-C597C2122603}"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512064"/>
            <a:ext cx="7772400" cy="914400"/>
          </a:xfrm>
        </p:spPr>
        <p:txBody>
          <a:bodyPr/>
          <a:lstStyle>
            <a:lvl1pPr>
              <a:defRPr sz="4000" cap="none" baseline="0"/>
            </a:lvl1pPr>
            <a:extLst/>
          </a:lstStyle>
          <a:p>
            <a:r>
              <a:rPr lang="ja-JP" altLang="en-US" smtClean="0"/>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fld id="{646461C3-7A2B-4E69-A3AD-FE2ED1EF6D31}" type="datetimeFigureOut">
              <a:rPr lang="ja-JP" altLang="en-US"/>
              <a:pPr>
                <a:defRPr/>
              </a:pPr>
              <a:t>2010/9/10</a:t>
            </a:fld>
            <a:endParaRPr lang="ja-JP" altLang="en-US"/>
          </a:p>
        </p:txBody>
      </p:sp>
      <p:sp>
        <p:nvSpPr>
          <p:cNvPr id="4"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22"/>
          <p:cNvSpPr>
            <a:spLocks noGrp="1"/>
          </p:cNvSpPr>
          <p:nvPr>
            <p:ph type="sldNum" sz="quarter" idx="12"/>
          </p:nvPr>
        </p:nvSpPr>
        <p:spPr/>
        <p:txBody>
          <a:bodyPr/>
          <a:lstStyle>
            <a:lvl1pPr>
              <a:defRPr/>
            </a:lvl1pPr>
          </a:lstStyle>
          <a:p>
            <a:pPr>
              <a:defRPr/>
            </a:pPr>
            <a:fld id="{4296743D-33E2-496A-9E34-811923393201}"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extLst/>
          </a:lstStyle>
          <a:p>
            <a:pPr>
              <a:defRPr/>
            </a:pPr>
            <a:fld id="{1DEB4E5A-C251-4BCE-AD70-788F16C11DA9}" type="datetimeFigureOut">
              <a:rPr lang="ja-JP" altLang="en-US"/>
              <a:pPr>
                <a:defRPr/>
              </a:pPr>
              <a:t>2010/9/10</a:t>
            </a:fld>
            <a:endParaRPr lang="ja-JP" altLang="en-US"/>
          </a:p>
        </p:txBody>
      </p:sp>
      <p:sp>
        <p:nvSpPr>
          <p:cNvPr id="3" name="フッター プレースホルダ 2"/>
          <p:cNvSpPr>
            <a:spLocks noGrp="1"/>
          </p:cNvSpPr>
          <p:nvPr>
            <p:ph type="ftr" sz="quarter" idx="11"/>
          </p:nvPr>
        </p:nvSpPr>
        <p:spPr/>
        <p:txBody>
          <a:bodyPr/>
          <a:lstStyle>
            <a:lvl1pPr>
              <a:defRPr/>
            </a:lvl1pPr>
            <a:extLst/>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vl1pPr>
            <a:extLst/>
          </a:lstStyle>
          <a:p>
            <a:pPr>
              <a:defRPr/>
            </a:pPr>
            <a:fld id="{31768AA5-B5E8-4270-91E8-31BA900A3671}"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73050"/>
            <a:ext cx="8229600" cy="1162050"/>
          </a:xfrm>
        </p:spPr>
        <p:txBody>
          <a:bodyPr anchor="ctr"/>
          <a:lstStyle>
            <a:lvl1pPr algn="l">
              <a:buNone/>
              <a:defRPr sz="3600" b="0"/>
            </a:lvl1pPr>
            <a:extLst/>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ja-JP" altLang="en-US" smtClean="0"/>
              <a:t>マスタ テキストの書式設定</a:t>
            </a:r>
          </a:p>
        </p:txBody>
      </p:sp>
      <p:sp>
        <p:nvSpPr>
          <p:cNvPr id="4" name="コンテンツ プレースホルダ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6F9FD75E-7041-45F5-AE89-B24DFF7AE1CB}" type="datetimeFigureOut">
              <a:rPr lang="ja-JP" altLang="en-US"/>
              <a:pPr>
                <a:defRPr/>
              </a:pPr>
              <a:t>2010/9/10</a:t>
            </a:fld>
            <a:endParaRPr lang="ja-JP" altLang="en-US"/>
          </a:p>
        </p:txBody>
      </p:sp>
      <p:sp>
        <p:nvSpPr>
          <p:cNvPr id="6"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2"/>
          <p:cNvSpPr>
            <a:spLocks noGrp="1"/>
          </p:cNvSpPr>
          <p:nvPr>
            <p:ph type="sldNum" sz="quarter" idx="12"/>
          </p:nvPr>
        </p:nvSpPr>
        <p:spPr/>
        <p:txBody>
          <a:bodyPr/>
          <a:lstStyle>
            <a:lvl1pPr>
              <a:defRPr/>
            </a:lvl1pPr>
          </a:lstStyle>
          <a:p>
            <a:pPr>
              <a:defRPr/>
            </a:pPr>
            <a:fld id="{692FB15C-0DB2-4385-93B2-A5F6D413217F}"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正方形/長方形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cxnSp>
        <p:nvCxnSpPr>
          <p:cNvPr id="6" name="直線コネクタ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グループ化 9"/>
          <p:cNvGrpSpPr>
            <a:grpSpLocks/>
          </p:cNvGrpSpPr>
          <p:nvPr/>
        </p:nvGrpSpPr>
        <p:grpSpPr bwMode="auto">
          <a:xfrm rot="5400000">
            <a:off x="8515351" y="1219200"/>
            <a:ext cx="131762" cy="128587"/>
            <a:chOff x="6668087" y="1297746"/>
            <a:chExt cx="161840" cy="156602"/>
          </a:xfrm>
        </p:grpSpPr>
        <p:cxnSp>
          <p:nvCxnSpPr>
            <p:cNvPr id="8" name="直線コネクタ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線コネクタ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直線コネクタ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グループ化 13"/>
          <p:cNvGrpSpPr>
            <a:grpSpLocks/>
          </p:cNvGrpSpPr>
          <p:nvPr/>
        </p:nvGrpSpPr>
        <p:grpSpPr bwMode="auto">
          <a:xfrm rot="5400000">
            <a:off x="8667751" y="1371600"/>
            <a:ext cx="131762" cy="128587"/>
            <a:chOff x="6668087" y="1297746"/>
            <a:chExt cx="161840" cy="156602"/>
          </a:xfrm>
        </p:grpSpPr>
        <p:cxnSp>
          <p:nvCxnSpPr>
            <p:cNvPr id="12" name="直線コネクタ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コネクタ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直線コネクタ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グループ化 17"/>
          <p:cNvGrpSpPr>
            <a:grpSpLocks/>
          </p:cNvGrpSpPr>
          <p:nvPr/>
        </p:nvGrpSpPr>
        <p:grpSpPr bwMode="auto">
          <a:xfrm rot="5400000">
            <a:off x="8320087" y="1474788"/>
            <a:ext cx="131763" cy="128588"/>
            <a:chOff x="6668087" y="1297746"/>
            <a:chExt cx="161840" cy="156602"/>
          </a:xfrm>
        </p:grpSpPr>
        <p:cxnSp>
          <p:nvCxnSpPr>
            <p:cNvPr id="16" name="直線コネクタ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コネクタ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直線コネクタ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タイトル 1"/>
          <p:cNvSpPr>
            <a:spLocks noGrp="1"/>
          </p:cNvSpPr>
          <p:nvPr>
            <p:ph type="title"/>
          </p:nvPr>
        </p:nvSpPr>
        <p:spPr bwMode="grayWhite">
          <a:xfrm>
            <a:off x="914400" y="441251"/>
            <a:ext cx="6858000" cy="701749"/>
          </a:xfrm>
        </p:spPr>
        <p:txBody>
          <a:bodyPr anchor="b"/>
          <a:lstStyle>
            <a:lvl1pPr algn="l">
              <a:buNone/>
              <a:defRPr sz="2100" b="0"/>
            </a:lvl1pPr>
            <a:extLst/>
          </a:lstStyle>
          <a:p>
            <a:r>
              <a:rPr lang="ja-JP" altLang="en-US" smtClean="0"/>
              <a:t>マスタ タイトルの書式設定</a:t>
            </a:r>
            <a:endParaRPr lang="en-US"/>
          </a:p>
        </p:txBody>
      </p:sp>
      <p:sp>
        <p:nvSpPr>
          <p:cNvPr id="3" name="図プレースホルダ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ja-JP" altLang="en-US" noProof="0" smtClean="0"/>
              <a:t>アイコンをクリックして図を追加</a:t>
            </a:r>
            <a:endParaRPr lang="en-US" noProof="0"/>
          </a:p>
        </p:txBody>
      </p:sp>
      <p:sp>
        <p:nvSpPr>
          <p:cNvPr id="4" name="テキスト プレースホルダ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ja-JP" altLang="en-US" smtClean="0"/>
              <a:t>マスタ テキストの書式設定</a:t>
            </a:r>
          </a:p>
        </p:txBody>
      </p:sp>
      <p:sp>
        <p:nvSpPr>
          <p:cNvPr id="19" name="日付プレースホルダ 4"/>
          <p:cNvSpPr>
            <a:spLocks noGrp="1"/>
          </p:cNvSpPr>
          <p:nvPr>
            <p:ph type="dt" sz="half" idx="10"/>
          </p:nvPr>
        </p:nvSpPr>
        <p:spPr>
          <a:xfrm>
            <a:off x="6477000" y="55563"/>
            <a:ext cx="2133600" cy="365125"/>
          </a:xfrm>
        </p:spPr>
        <p:txBody>
          <a:bodyPr/>
          <a:lstStyle>
            <a:lvl1pPr>
              <a:defRPr/>
            </a:lvl1pPr>
            <a:extLst/>
          </a:lstStyle>
          <a:p>
            <a:pPr>
              <a:defRPr/>
            </a:pPr>
            <a:fld id="{E182E2E7-3EC1-47A8-8464-1565E76AB784}" type="datetimeFigureOut">
              <a:rPr lang="ja-JP" altLang="en-US"/>
              <a:pPr>
                <a:defRPr/>
              </a:pPr>
              <a:t>2010/9/10</a:t>
            </a:fld>
            <a:endParaRPr lang="ja-JP" altLang="en-US"/>
          </a:p>
        </p:txBody>
      </p:sp>
      <p:sp>
        <p:nvSpPr>
          <p:cNvPr id="20" name="フッター プレースホルダ 5"/>
          <p:cNvSpPr>
            <a:spLocks noGrp="1"/>
          </p:cNvSpPr>
          <p:nvPr>
            <p:ph type="ftr" sz="quarter" idx="11"/>
          </p:nvPr>
        </p:nvSpPr>
        <p:spPr>
          <a:xfrm>
            <a:off x="914400" y="55563"/>
            <a:ext cx="5562600" cy="365125"/>
          </a:xfrm>
        </p:spPr>
        <p:txBody>
          <a:bodyPr/>
          <a:lstStyle>
            <a:lvl1pPr>
              <a:defRPr/>
            </a:lvl1pPr>
            <a:extLst/>
          </a:lstStyle>
          <a:p>
            <a:pPr>
              <a:defRPr/>
            </a:pPr>
            <a:endParaRPr lang="ja-JP" altLang="en-US"/>
          </a:p>
        </p:txBody>
      </p:sp>
      <p:sp>
        <p:nvSpPr>
          <p:cNvPr id="21" name="スライド番号プレースホルダ 6"/>
          <p:cNvSpPr>
            <a:spLocks noGrp="1"/>
          </p:cNvSpPr>
          <p:nvPr>
            <p:ph type="sldNum" sz="quarter" idx="12"/>
          </p:nvPr>
        </p:nvSpPr>
        <p:spPr>
          <a:xfrm>
            <a:off x="8610600" y="55563"/>
            <a:ext cx="457200" cy="365125"/>
          </a:xfrm>
        </p:spPr>
        <p:txBody>
          <a:bodyPr/>
          <a:lstStyle>
            <a:lvl1pPr>
              <a:defRPr/>
            </a:lvl1pPr>
            <a:extLst/>
          </a:lstStyle>
          <a:p>
            <a:pPr>
              <a:defRPr/>
            </a:pPr>
            <a:fld id="{A7E5D1F7-88A8-4B94-937C-301B9699EF37}"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正方形/長方形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8" name="正方形/長方形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9" name="正方形/長方形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10" name="正方形/長方形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11" name="正方形/長方形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12" name="正方形/長方形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15" name="正方形/長方形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16" name="正方形/長方形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17" name="正方形/長方形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dirty="0"/>
          </a:p>
        </p:txBody>
      </p:sp>
      <p:sp>
        <p:nvSpPr>
          <p:cNvPr id="22" name="タイトル プレースホルダ 21"/>
          <p:cNvSpPr>
            <a:spLocks noGrp="1"/>
          </p:cNvSpPr>
          <p:nvPr>
            <p:ph type="title"/>
          </p:nvPr>
        </p:nvSpPr>
        <p:spPr>
          <a:xfrm>
            <a:off x="914400" y="512763"/>
            <a:ext cx="7772400" cy="914400"/>
          </a:xfrm>
          <a:prstGeom prst="rect">
            <a:avLst/>
          </a:prstGeom>
        </p:spPr>
        <p:txBody>
          <a:bodyPr vert="horz" anchor="t">
            <a:noAutofit/>
          </a:bodyPr>
          <a:lstStyle>
            <a:extLst/>
          </a:lstStyle>
          <a:p>
            <a:r>
              <a:rPr lang="ja-JP" altLang="en-US" smtClean="0"/>
              <a:t>マスタ タイトルの書式設定</a:t>
            </a:r>
            <a:endParaRPr lang="en-US"/>
          </a:p>
        </p:txBody>
      </p:sp>
      <p:sp>
        <p:nvSpPr>
          <p:cNvPr id="1036" name="テキスト プレースホルダ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1" sz="1100" smtClean="0">
                <a:solidFill>
                  <a:schemeClr val="tx2"/>
                </a:solidFill>
                <a:latin typeface="+mn-lt"/>
                <a:ea typeface="+mn-ea"/>
              </a:defRPr>
            </a:lvl1pPr>
            <a:extLst/>
          </a:lstStyle>
          <a:p>
            <a:pPr>
              <a:defRPr/>
            </a:pPr>
            <a:fld id="{EC8763B5-41B0-403D-B107-9B963EAC707B}" type="datetimeFigureOut">
              <a:rPr lang="ja-JP" altLang="en-US"/>
              <a:pPr>
                <a:defRPr/>
              </a:pPr>
              <a:t>2010/9/10</a:t>
            </a:fld>
            <a:endParaRPr lang="ja-JP" altLang="en-US"/>
          </a:p>
        </p:txBody>
      </p:sp>
      <p:sp>
        <p:nvSpPr>
          <p:cNvPr id="3" name="フッター プレースホルダ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1" sz="1100">
                <a:solidFill>
                  <a:schemeClr val="tx2"/>
                </a:solidFill>
                <a:latin typeface="+mn-lt"/>
                <a:ea typeface="+mn-ea"/>
              </a:defRPr>
            </a:lvl1pPr>
            <a:extLst/>
          </a:lstStyle>
          <a:p>
            <a:pPr>
              <a:defRPr/>
            </a:pPr>
            <a:endParaRPr lang="ja-JP" altLang="en-US"/>
          </a:p>
        </p:txBody>
      </p:sp>
      <p:sp>
        <p:nvSpPr>
          <p:cNvPr id="23" name="スライド番号プレースホルダ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1" sz="1200" smtClean="0">
                <a:solidFill>
                  <a:schemeClr val="tx2"/>
                </a:solidFill>
                <a:latin typeface="+mn-lt"/>
                <a:ea typeface="+mn-ea"/>
              </a:defRPr>
            </a:lvl1pPr>
            <a:extLst/>
          </a:lstStyle>
          <a:p>
            <a:pPr>
              <a:defRPr/>
            </a:pPr>
            <a:fld id="{6CBA4F03-5695-463A-93D5-F4E194FF4541}" type="slidenum">
              <a:rPr lang="ja-JP" altLang="en-US"/>
              <a:pPr>
                <a:defRPr/>
              </a:pPr>
              <a:t>&lt;#&gt;</a:t>
            </a:fld>
            <a:endParaRPr lang="ja-JP" altLang="en-US"/>
          </a:p>
        </p:txBody>
      </p:sp>
    </p:spTree>
  </p:cSld>
  <p:clrMap bg1="dk1" tx1="lt1" bg2="dk2" tx2="lt2" accent1="accent1" accent2="accent2" accent3="accent3" accent4="accent4" accent5="accent5" accent6="accent6" hlink="hlink" folHlink="folHlink"/>
  <p:sldLayoutIdLst>
    <p:sldLayoutId id="2147483720" r:id="rId1"/>
    <p:sldLayoutId id="2147483719" r:id="rId2"/>
    <p:sldLayoutId id="2147483721" r:id="rId3"/>
    <p:sldLayoutId id="2147483722" r:id="rId4"/>
    <p:sldLayoutId id="2147483723" r:id="rId5"/>
    <p:sldLayoutId id="2147483718" r:id="rId6"/>
    <p:sldLayoutId id="2147483724" r:id="rId7"/>
    <p:sldLayoutId id="2147483717" r:id="rId8"/>
    <p:sldLayoutId id="2147483725" r:id="rId9"/>
    <p:sldLayoutId id="2147483716" r:id="rId10"/>
    <p:sldLayoutId id="2147483715" r:id="rId11"/>
  </p:sldLayoutIdLst>
  <p:txStyles>
    <p:titleStyle>
      <a:lvl1pPr algn="l" rtl="0" fontAlgn="base">
        <a:spcBef>
          <a:spcPct val="0"/>
        </a:spcBef>
        <a:spcAft>
          <a:spcPct val="0"/>
        </a:spcAft>
        <a:defRPr kumimoji="1" sz="4000" kern="1200" spc="-100">
          <a:solidFill>
            <a:srgbClr val="C1EEFF"/>
          </a:solidFill>
          <a:latin typeface="+mj-lt"/>
          <a:ea typeface="+mj-ea"/>
          <a:cs typeface="+mj-cs"/>
        </a:defRPr>
      </a:lvl1pPr>
      <a:lvl2pPr algn="l" rtl="0" fontAlgn="base">
        <a:spcBef>
          <a:spcPct val="0"/>
        </a:spcBef>
        <a:spcAft>
          <a:spcPct val="0"/>
        </a:spcAft>
        <a:defRPr kumimoji="1" sz="4000">
          <a:solidFill>
            <a:srgbClr val="C1EEFF"/>
          </a:solidFill>
          <a:latin typeface="Consolas" pitchFamily="49" charset="0"/>
          <a:ea typeface="HG丸ｺﾞｼｯｸM-PRO" pitchFamily="50" charset="-128"/>
        </a:defRPr>
      </a:lvl2pPr>
      <a:lvl3pPr algn="l" rtl="0" fontAlgn="base">
        <a:spcBef>
          <a:spcPct val="0"/>
        </a:spcBef>
        <a:spcAft>
          <a:spcPct val="0"/>
        </a:spcAft>
        <a:defRPr kumimoji="1" sz="4000">
          <a:solidFill>
            <a:srgbClr val="C1EEFF"/>
          </a:solidFill>
          <a:latin typeface="Consolas" pitchFamily="49" charset="0"/>
          <a:ea typeface="HG丸ｺﾞｼｯｸM-PRO" pitchFamily="50" charset="-128"/>
        </a:defRPr>
      </a:lvl3pPr>
      <a:lvl4pPr algn="l" rtl="0" fontAlgn="base">
        <a:spcBef>
          <a:spcPct val="0"/>
        </a:spcBef>
        <a:spcAft>
          <a:spcPct val="0"/>
        </a:spcAft>
        <a:defRPr kumimoji="1" sz="4000">
          <a:solidFill>
            <a:srgbClr val="C1EEFF"/>
          </a:solidFill>
          <a:latin typeface="Consolas" pitchFamily="49" charset="0"/>
          <a:ea typeface="HG丸ｺﾞｼｯｸM-PRO" pitchFamily="50" charset="-128"/>
        </a:defRPr>
      </a:lvl4pPr>
      <a:lvl5pPr algn="l" rtl="0" fontAlgn="base">
        <a:spcBef>
          <a:spcPct val="0"/>
        </a:spcBef>
        <a:spcAft>
          <a:spcPct val="0"/>
        </a:spcAft>
        <a:defRPr kumimoji="1" sz="4000">
          <a:solidFill>
            <a:srgbClr val="C1EEFF"/>
          </a:solidFill>
          <a:latin typeface="Consolas" pitchFamily="49" charset="0"/>
          <a:ea typeface="HG丸ｺﾞｼｯｸM-PRO" pitchFamily="50" charset="-128"/>
        </a:defRPr>
      </a:lvl5pPr>
      <a:lvl6pPr marL="457200" algn="l" rtl="0" fontAlgn="base">
        <a:spcBef>
          <a:spcPct val="0"/>
        </a:spcBef>
        <a:spcAft>
          <a:spcPct val="0"/>
        </a:spcAft>
        <a:defRPr kumimoji="1" sz="4000">
          <a:solidFill>
            <a:srgbClr val="C1EEFF"/>
          </a:solidFill>
          <a:latin typeface="Consolas" pitchFamily="49" charset="0"/>
          <a:ea typeface="HG丸ｺﾞｼｯｸM-PRO" pitchFamily="50" charset="-128"/>
        </a:defRPr>
      </a:lvl6pPr>
      <a:lvl7pPr marL="914400" algn="l" rtl="0" fontAlgn="base">
        <a:spcBef>
          <a:spcPct val="0"/>
        </a:spcBef>
        <a:spcAft>
          <a:spcPct val="0"/>
        </a:spcAft>
        <a:defRPr kumimoji="1" sz="4000">
          <a:solidFill>
            <a:srgbClr val="C1EEFF"/>
          </a:solidFill>
          <a:latin typeface="Consolas" pitchFamily="49" charset="0"/>
          <a:ea typeface="HG丸ｺﾞｼｯｸM-PRO" pitchFamily="50" charset="-128"/>
        </a:defRPr>
      </a:lvl7pPr>
      <a:lvl8pPr marL="1371600" algn="l" rtl="0" fontAlgn="base">
        <a:spcBef>
          <a:spcPct val="0"/>
        </a:spcBef>
        <a:spcAft>
          <a:spcPct val="0"/>
        </a:spcAft>
        <a:defRPr kumimoji="1" sz="4000">
          <a:solidFill>
            <a:srgbClr val="C1EEFF"/>
          </a:solidFill>
          <a:latin typeface="Consolas" pitchFamily="49" charset="0"/>
          <a:ea typeface="HG丸ｺﾞｼｯｸM-PRO" pitchFamily="50" charset="-128"/>
        </a:defRPr>
      </a:lvl8pPr>
      <a:lvl9pPr marL="1828800" algn="l" rtl="0" fontAlgn="base">
        <a:spcBef>
          <a:spcPct val="0"/>
        </a:spcBef>
        <a:spcAft>
          <a:spcPct val="0"/>
        </a:spcAft>
        <a:defRPr kumimoji="1" sz="4000">
          <a:solidFill>
            <a:srgbClr val="C1EEFF"/>
          </a:solidFill>
          <a:latin typeface="Consolas" pitchFamily="49" charset="0"/>
          <a:ea typeface="HG丸ｺﾞｼｯｸM-PRO" pitchFamily="50" charset="-128"/>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kumimoji="1"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kumimoji="1"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kumimoji="1"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bwMode="auto">
          <a:xfrm>
            <a:off x="914400" y="4343400"/>
            <a:ext cx="7772400" cy="1974850"/>
          </a:xfrm>
        </p:spPr>
        <p:txBody>
          <a:bodyPr wrap="square" lIns="91440" tIns="45720" rIns="91440" bIns="45720" numCol="1" anchorCtr="0" compatLnSpc="1">
            <a:prstTxWarp prst="textNoShape">
              <a:avLst/>
            </a:prstTxWarp>
          </a:bodyPr>
          <a:lstStyle/>
          <a:p>
            <a:pPr marR="0"/>
            <a:r>
              <a:rPr lang="en-US" altLang="ja-JP" cap="none" smtClean="0">
                <a:effectLst/>
              </a:rPr>
              <a:t>H22,9,10</a:t>
            </a:r>
            <a:r>
              <a:rPr lang="ja-JP" altLang="en-US" cap="none" smtClean="0">
                <a:effectLst/>
              </a:rPr>
              <a:t>　</a:t>
            </a:r>
            <a:r>
              <a:rPr lang="en-US" altLang="ja-JP" cap="none" smtClean="0">
                <a:effectLst/>
              </a:rPr>
              <a:t>MIRS project team</a:t>
            </a:r>
          </a:p>
        </p:txBody>
      </p:sp>
      <p:sp>
        <p:nvSpPr>
          <p:cNvPr id="14338" name="サブタイトル 2"/>
          <p:cNvSpPr>
            <a:spLocks noGrp="1"/>
          </p:cNvSpPr>
          <p:nvPr>
            <p:ph type="subTitle" idx="1"/>
          </p:nvPr>
        </p:nvSpPr>
        <p:spPr>
          <a:xfrm>
            <a:off x="914400" y="2835275"/>
            <a:ext cx="7772400" cy="1508125"/>
          </a:xfrm>
        </p:spPr>
        <p:txBody>
          <a:bodyPr/>
          <a:lstStyle/>
          <a:p>
            <a:pPr>
              <a:spcBef>
                <a:spcPct val="0"/>
              </a:spcBef>
            </a:pPr>
            <a:r>
              <a:rPr lang="en-US" altLang="ja-JP" sz="5400" smtClean="0"/>
              <a:t>MIRS2010</a:t>
            </a:r>
            <a:r>
              <a:rPr lang="ja-JP" altLang="en-US" sz="5400" smtClean="0"/>
              <a:t>　</a:t>
            </a:r>
            <a:endParaRPr lang="en-US" altLang="ja-JP" sz="5400" smtClean="0"/>
          </a:p>
          <a:p>
            <a:pPr>
              <a:spcBef>
                <a:spcPct val="0"/>
              </a:spcBef>
            </a:pPr>
            <a:r>
              <a:rPr lang="en-US" altLang="ja-JP" sz="5400" smtClean="0"/>
              <a:t>Direction</a:t>
            </a:r>
            <a:r>
              <a:rPr lang="ja-JP" altLang="en-US" sz="5400" smtClean="0"/>
              <a:t> </a:t>
            </a:r>
            <a:r>
              <a:rPr lang="en-US" altLang="ja-JP" sz="5400" smtClean="0"/>
              <a:t>board</a:t>
            </a:r>
            <a:r>
              <a:rPr lang="ja-JP" altLang="en-US" sz="5400" smtClean="0"/>
              <a:t>　</a:t>
            </a:r>
            <a:r>
              <a:rPr lang="ja-JP" altLang="en-US" sz="4800" smtClean="0"/>
              <a:t>について</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wrap="square" lIns="91440" tIns="45720" rIns="91440" bIns="45720" numCol="1" anchorCtr="0" compatLnSpc="1">
            <a:prstTxWarp prst="textNoShape">
              <a:avLst/>
            </a:prstTxWarp>
          </a:bodyPr>
          <a:lstStyle/>
          <a:p>
            <a:r>
              <a:rPr lang="ja-JP" altLang="en-US" sz="3200" smtClean="0"/>
              <a:t>十字路での</a:t>
            </a:r>
            <a:r>
              <a:rPr lang="en-US" altLang="ja-JP" sz="3200" smtClean="0"/>
              <a:t>Direction board</a:t>
            </a:r>
            <a:r>
              <a:rPr lang="ja-JP" altLang="en-US" sz="3200" smtClean="0"/>
              <a:t>の使用例②</a:t>
            </a:r>
          </a:p>
        </p:txBody>
      </p:sp>
      <p:sp>
        <p:nvSpPr>
          <p:cNvPr id="3" name="コンテンツ プレースホルダ 2"/>
          <p:cNvSpPr>
            <a:spLocks noGrp="1"/>
          </p:cNvSpPr>
          <p:nvPr>
            <p:ph idx="1"/>
          </p:nvPr>
        </p:nvSpPr>
        <p:spPr>
          <a:xfrm>
            <a:off x="4786313" y="1784350"/>
            <a:ext cx="3900487" cy="4572000"/>
          </a:xfrm>
        </p:spPr>
        <p:txBody>
          <a:bodyPr/>
          <a:lstStyle/>
          <a:p>
            <a:pPr>
              <a:buFont typeface="Wingdings" pitchFamily="2" charset="2"/>
              <a:buNone/>
            </a:pPr>
            <a:r>
              <a:rPr lang="en-US" altLang="ja-JP" smtClean="0">
                <a:solidFill>
                  <a:srgbClr val="FF0000"/>
                </a:solidFill>
              </a:rPr>
              <a:t>2</a:t>
            </a:r>
            <a:r>
              <a:rPr lang="en-US" altLang="ja-JP" smtClean="0"/>
              <a:t>:</a:t>
            </a:r>
            <a:r>
              <a:rPr lang="ja-JP" altLang="en-US" smtClean="0"/>
              <a:t>小部屋</a:t>
            </a:r>
          </a:p>
          <a:p>
            <a:pPr>
              <a:buFont typeface="Wingdings" pitchFamily="2" charset="2"/>
              <a:buNone/>
            </a:pPr>
            <a:r>
              <a:rPr lang="en-US" altLang="ja-JP" smtClean="0">
                <a:solidFill>
                  <a:srgbClr val="FF0000"/>
                </a:solidFill>
              </a:rPr>
              <a:t>8</a:t>
            </a:r>
            <a:r>
              <a:rPr lang="en-US" altLang="ja-JP" smtClean="0"/>
              <a:t>:</a:t>
            </a:r>
            <a:r>
              <a:rPr lang="ja-JP" altLang="en-US" smtClean="0"/>
              <a:t>のれん</a:t>
            </a:r>
            <a:endParaRPr lang="en-US" altLang="ja-JP" smtClean="0"/>
          </a:p>
          <a:p>
            <a:pPr>
              <a:buFont typeface="Wingdings" pitchFamily="2" charset="2"/>
              <a:buNone/>
            </a:pPr>
            <a:endParaRPr lang="en-US" altLang="ja-JP" smtClean="0"/>
          </a:p>
          <a:p>
            <a:pPr>
              <a:buFont typeface="Wingdings" pitchFamily="2" charset="2"/>
              <a:buNone/>
            </a:pPr>
            <a:r>
              <a:rPr lang="ja-JP" altLang="en-US" smtClean="0"/>
              <a:t>ここはのれんです。</a:t>
            </a:r>
            <a:endParaRPr lang="en-US" altLang="ja-JP" smtClean="0"/>
          </a:p>
          <a:p>
            <a:pPr>
              <a:buFont typeface="Wingdings" pitchFamily="2" charset="2"/>
              <a:buNone/>
            </a:pPr>
            <a:r>
              <a:rPr lang="ja-JP" altLang="en-US" smtClean="0"/>
              <a:t>次の仕掛けは小部屋です。距離情報はありません。</a:t>
            </a:r>
            <a:r>
              <a:rPr lang="ja-JP" altLang="en-US" smtClean="0">
                <a:solidFill>
                  <a:srgbClr val="FF0000"/>
                </a:solidFill>
              </a:rPr>
              <a:t>ゴールから遠い</a:t>
            </a:r>
            <a:r>
              <a:rPr lang="ja-JP" altLang="en-US" smtClean="0"/>
              <a:t>です。</a:t>
            </a:r>
          </a:p>
        </p:txBody>
      </p:sp>
      <p:pic>
        <p:nvPicPr>
          <p:cNvPr id="24585" name="Picture 9"/>
          <p:cNvPicPr>
            <a:picLocks noChangeAspect="1" noChangeArrowheads="1"/>
          </p:cNvPicPr>
          <p:nvPr/>
        </p:nvPicPr>
        <p:blipFill>
          <a:blip r:embed="rId2" cstate="print"/>
          <a:srcRect/>
          <a:stretch>
            <a:fillRect/>
          </a:stretch>
        </p:blipFill>
        <p:spPr bwMode="auto">
          <a:xfrm>
            <a:off x="4557713" y="3414713"/>
            <a:ext cx="28575" cy="28575"/>
          </a:xfrm>
          <a:prstGeom prst="rect">
            <a:avLst/>
          </a:prstGeom>
          <a:noFill/>
        </p:spPr>
      </p:pic>
      <p:pic>
        <p:nvPicPr>
          <p:cNvPr id="24586" name="Picture 10"/>
          <p:cNvPicPr>
            <a:picLocks noChangeAspect="1" noChangeArrowheads="1"/>
          </p:cNvPicPr>
          <p:nvPr/>
        </p:nvPicPr>
        <p:blipFill>
          <a:blip r:embed="rId2" cstate="print"/>
          <a:srcRect/>
          <a:stretch>
            <a:fillRect/>
          </a:stretch>
        </p:blipFill>
        <p:spPr bwMode="auto">
          <a:xfrm>
            <a:off x="4557713" y="3414713"/>
            <a:ext cx="28575" cy="28575"/>
          </a:xfrm>
          <a:prstGeom prst="rect">
            <a:avLst/>
          </a:prstGeom>
          <a:noFill/>
        </p:spPr>
      </p:pic>
      <p:pic>
        <p:nvPicPr>
          <p:cNvPr id="24587" name="Picture 11"/>
          <p:cNvPicPr>
            <a:picLocks noChangeAspect="1" noChangeArrowheads="1"/>
          </p:cNvPicPr>
          <p:nvPr/>
        </p:nvPicPr>
        <p:blipFill>
          <a:blip r:embed="rId3" cstate="print"/>
          <a:srcRect/>
          <a:stretch>
            <a:fillRect/>
          </a:stretch>
        </p:blipFill>
        <p:spPr bwMode="auto">
          <a:xfrm>
            <a:off x="827088" y="1557338"/>
            <a:ext cx="3667125" cy="45624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wrap="square" lIns="91440" tIns="45720" rIns="91440" bIns="45720" numCol="1" anchorCtr="0" compatLnSpc="1">
            <a:prstTxWarp prst="textNoShape">
              <a:avLst/>
            </a:prstTxWarp>
          </a:bodyPr>
          <a:lstStyle/>
          <a:p>
            <a:r>
              <a:rPr lang="ja-JP" altLang="en-US" sz="3200" smtClean="0"/>
              <a:t>十字路での</a:t>
            </a:r>
            <a:r>
              <a:rPr lang="en-US" altLang="ja-JP" sz="3200" smtClean="0"/>
              <a:t>Direction board</a:t>
            </a:r>
            <a:r>
              <a:rPr lang="ja-JP" altLang="en-US" sz="3200" smtClean="0"/>
              <a:t>の使用例③</a:t>
            </a:r>
          </a:p>
        </p:txBody>
      </p:sp>
      <p:sp>
        <p:nvSpPr>
          <p:cNvPr id="3" name="コンテンツ プレースホルダ 2"/>
          <p:cNvSpPr>
            <a:spLocks noGrp="1"/>
          </p:cNvSpPr>
          <p:nvPr>
            <p:ph idx="1"/>
          </p:nvPr>
        </p:nvSpPr>
        <p:spPr>
          <a:xfrm>
            <a:off x="4786313" y="1784350"/>
            <a:ext cx="3900487" cy="4572000"/>
          </a:xfrm>
        </p:spPr>
        <p:txBody>
          <a:bodyPr/>
          <a:lstStyle/>
          <a:p>
            <a:pPr>
              <a:buFont typeface="Wingdings" pitchFamily="2" charset="2"/>
              <a:buNone/>
            </a:pPr>
            <a:r>
              <a:rPr lang="en-US" altLang="ja-JP" smtClean="0">
                <a:solidFill>
                  <a:srgbClr val="FF0000"/>
                </a:solidFill>
              </a:rPr>
              <a:t>7</a:t>
            </a:r>
            <a:r>
              <a:rPr lang="en-US" altLang="ja-JP" smtClean="0"/>
              <a:t>:</a:t>
            </a:r>
            <a:r>
              <a:rPr lang="ja-JP" altLang="en-US" smtClean="0"/>
              <a:t>行き止まり</a:t>
            </a:r>
            <a:endParaRPr lang="en-US" altLang="ja-JP" smtClean="0"/>
          </a:p>
          <a:p>
            <a:pPr>
              <a:buFont typeface="Wingdings" pitchFamily="2" charset="2"/>
              <a:buNone/>
            </a:pPr>
            <a:r>
              <a:rPr lang="en-US" altLang="ja-JP" smtClean="0">
                <a:solidFill>
                  <a:srgbClr val="FF0000"/>
                </a:solidFill>
              </a:rPr>
              <a:t>0</a:t>
            </a:r>
            <a:r>
              <a:rPr lang="en-US" altLang="ja-JP" smtClean="0"/>
              <a:t>:null</a:t>
            </a:r>
          </a:p>
          <a:p>
            <a:pPr>
              <a:buFont typeface="Wingdings" pitchFamily="2" charset="2"/>
              <a:buNone/>
            </a:pPr>
            <a:endParaRPr lang="en-US" altLang="ja-JP" smtClean="0"/>
          </a:p>
          <a:p>
            <a:pPr>
              <a:buFont typeface="Wingdings" pitchFamily="2" charset="2"/>
              <a:buNone/>
            </a:pPr>
            <a:r>
              <a:rPr lang="ja-JP" altLang="en-US" smtClean="0"/>
              <a:t>ここは行き止まりです。</a:t>
            </a:r>
            <a:endParaRPr lang="en-US" altLang="ja-JP" smtClean="0"/>
          </a:p>
        </p:txBody>
      </p:sp>
      <p:pic>
        <p:nvPicPr>
          <p:cNvPr id="25603" name="Picture 2"/>
          <p:cNvPicPr>
            <a:picLocks noChangeAspect="1" noChangeArrowheads="1"/>
          </p:cNvPicPr>
          <p:nvPr/>
        </p:nvPicPr>
        <p:blipFill>
          <a:blip r:embed="rId2" cstate="print"/>
          <a:srcRect/>
          <a:stretch>
            <a:fillRect/>
          </a:stretch>
        </p:blipFill>
        <p:spPr bwMode="auto">
          <a:xfrm>
            <a:off x="714375" y="1785938"/>
            <a:ext cx="3705225" cy="4562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solidFill>
                  <a:schemeClr val="tx2">
                    <a:satMod val="200000"/>
                  </a:schemeClr>
                </a:solidFill>
              </a:rPr>
              <a:t>もくじ</a:t>
            </a:r>
            <a:endParaRPr lang="ja-JP" altLang="en-US" dirty="0">
              <a:solidFill>
                <a:schemeClr val="tx2">
                  <a:satMod val="200000"/>
                </a:schemeClr>
              </a:solidFill>
            </a:endParaRPr>
          </a:p>
        </p:txBody>
      </p:sp>
      <p:sp>
        <p:nvSpPr>
          <p:cNvPr id="15362" name="コンテンツ プレースホルダ 2"/>
          <p:cNvSpPr>
            <a:spLocks noGrp="1"/>
          </p:cNvSpPr>
          <p:nvPr>
            <p:ph idx="1"/>
          </p:nvPr>
        </p:nvSpPr>
        <p:spPr/>
        <p:txBody>
          <a:bodyPr/>
          <a:lstStyle/>
          <a:p>
            <a:r>
              <a:rPr lang="en-US" altLang="ja-JP" smtClean="0"/>
              <a:t>Direction</a:t>
            </a:r>
            <a:r>
              <a:rPr lang="ja-JP" altLang="en-US" smtClean="0"/>
              <a:t> </a:t>
            </a:r>
            <a:r>
              <a:rPr lang="en-US" altLang="ja-JP" smtClean="0"/>
              <a:t>board</a:t>
            </a:r>
            <a:r>
              <a:rPr lang="ja-JP" altLang="en-US" smtClean="0"/>
              <a:t>の前回の確認</a:t>
            </a:r>
          </a:p>
          <a:p>
            <a:r>
              <a:rPr lang="en-US" altLang="ja-JP" smtClean="0"/>
              <a:t>Direction board</a:t>
            </a:r>
            <a:r>
              <a:rPr lang="ja-JP" altLang="en-US" smtClean="0"/>
              <a:t>に載せる情報について</a:t>
            </a:r>
            <a:endParaRPr lang="en-US" altLang="ja-JP" smtClean="0"/>
          </a:p>
          <a:p>
            <a:r>
              <a:rPr lang="en-US" altLang="ja-JP" smtClean="0"/>
              <a:t>T</a:t>
            </a:r>
            <a:r>
              <a:rPr lang="ja-JP" altLang="en-US" smtClean="0"/>
              <a:t>字路での</a:t>
            </a:r>
            <a:r>
              <a:rPr lang="en-US" altLang="ja-JP" smtClean="0"/>
              <a:t>Direction board</a:t>
            </a:r>
            <a:r>
              <a:rPr lang="ja-JP" altLang="en-US" smtClean="0"/>
              <a:t>について</a:t>
            </a:r>
            <a:endParaRPr lang="en-US" altLang="ja-JP" smtClean="0"/>
          </a:p>
          <a:p>
            <a:r>
              <a:rPr lang="ja-JP" altLang="en-US" smtClean="0"/>
              <a:t>十字路での</a:t>
            </a:r>
            <a:r>
              <a:rPr lang="en-US" altLang="ja-JP" smtClean="0"/>
              <a:t>Direction board</a:t>
            </a:r>
            <a:r>
              <a:rPr lang="ja-JP" altLang="en-US" smtClean="0"/>
              <a:t>について</a:t>
            </a:r>
            <a:endParaRPr lang="en-US" altLang="ja-JP"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en-US" altLang="ja-JP" dirty="0" smtClean="0">
                <a:solidFill>
                  <a:schemeClr val="tx2">
                    <a:satMod val="200000"/>
                  </a:schemeClr>
                </a:solidFill>
              </a:rPr>
              <a:t>Direction board</a:t>
            </a:r>
            <a:r>
              <a:rPr lang="ja-JP" altLang="en-US" dirty="0" smtClean="0">
                <a:solidFill>
                  <a:schemeClr val="tx2">
                    <a:satMod val="200000"/>
                  </a:schemeClr>
                </a:solidFill>
              </a:rPr>
              <a:t>　確認</a:t>
            </a:r>
            <a:endParaRPr lang="ja-JP" altLang="en-US" dirty="0">
              <a:solidFill>
                <a:schemeClr val="tx2">
                  <a:satMod val="200000"/>
                </a:schemeClr>
              </a:solidFill>
            </a:endParaRPr>
          </a:p>
        </p:txBody>
      </p:sp>
      <p:sp>
        <p:nvSpPr>
          <p:cNvPr id="3" name="コンテンツ プレースホルダ 2"/>
          <p:cNvSpPr>
            <a:spLocks noGrp="1"/>
          </p:cNvSpPr>
          <p:nvPr>
            <p:ph idx="1"/>
          </p:nvPr>
        </p:nvSpPr>
        <p:spPr/>
        <p:txBody>
          <a:bodyPr/>
          <a:lstStyle/>
          <a:p>
            <a:pPr>
              <a:buFont typeface="Wingdings" pitchFamily="2" charset="2"/>
              <a:buNone/>
            </a:pPr>
            <a:r>
              <a:rPr lang="ja-JP" altLang="en-US" smtClean="0"/>
              <a:t>今年度の</a:t>
            </a:r>
            <a:r>
              <a:rPr lang="en-US" altLang="ja-JP" smtClean="0"/>
              <a:t>Direction board</a:t>
            </a:r>
            <a:r>
              <a:rPr lang="ja-JP" altLang="en-US" smtClean="0"/>
              <a:t>は</a:t>
            </a:r>
            <a:endParaRPr lang="en-US" altLang="ja-JP" smtClean="0"/>
          </a:p>
          <a:p>
            <a:pPr algn="ctr">
              <a:buFont typeface="Wingdings" pitchFamily="2" charset="2"/>
              <a:buNone/>
            </a:pPr>
            <a:r>
              <a:rPr lang="ja-JP" altLang="en-US" sz="8800" smtClean="0">
                <a:solidFill>
                  <a:schemeClr val="accent2"/>
                </a:solidFill>
              </a:rPr>
              <a:t>４つ</a:t>
            </a:r>
            <a:endParaRPr lang="en-US" altLang="ja-JP" sz="8800" smtClean="0">
              <a:solidFill>
                <a:schemeClr val="accent2"/>
              </a:solidFill>
            </a:endParaRPr>
          </a:p>
          <a:p>
            <a:pPr>
              <a:buFont typeface="Wingdings" pitchFamily="2" charset="2"/>
              <a:buNone/>
            </a:pPr>
            <a:r>
              <a:rPr lang="ja-JP" altLang="en-US" smtClean="0"/>
              <a:t>数字は</a:t>
            </a:r>
            <a:endParaRPr lang="en-US" altLang="ja-JP" smtClean="0"/>
          </a:p>
          <a:p>
            <a:pPr>
              <a:buFont typeface="Wingdings" pitchFamily="2" charset="2"/>
              <a:buNone/>
            </a:pPr>
            <a:r>
              <a:rPr lang="ja-JP" altLang="en-US" sz="5400" smtClean="0">
                <a:solidFill>
                  <a:schemeClr val="accent2"/>
                </a:solidFill>
              </a:rPr>
              <a:t>０～９までの１０種類</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en-US" altLang="ja-JP" dirty="0" smtClean="0">
                <a:solidFill>
                  <a:schemeClr val="tx2">
                    <a:satMod val="200000"/>
                  </a:schemeClr>
                </a:solidFill>
              </a:rPr>
              <a:t>Direction board</a:t>
            </a:r>
            <a:r>
              <a:rPr lang="ja-JP" altLang="en-US" dirty="0" smtClean="0">
                <a:solidFill>
                  <a:schemeClr val="tx2">
                    <a:satMod val="200000"/>
                  </a:schemeClr>
                </a:solidFill>
              </a:rPr>
              <a:t>　に載せる情報</a:t>
            </a:r>
            <a:endParaRPr lang="ja-JP" altLang="en-US" dirty="0">
              <a:solidFill>
                <a:schemeClr val="tx2">
                  <a:satMod val="200000"/>
                </a:schemeClr>
              </a:solidFill>
            </a:endParaRPr>
          </a:p>
        </p:txBody>
      </p:sp>
      <p:sp>
        <p:nvSpPr>
          <p:cNvPr id="3" name="コンテンツ プレースホルダ 2"/>
          <p:cNvSpPr>
            <a:spLocks noGrp="1"/>
          </p:cNvSpPr>
          <p:nvPr>
            <p:ph idx="1"/>
          </p:nvPr>
        </p:nvSpPr>
        <p:spPr>
          <a:xfrm>
            <a:off x="914400" y="1783560"/>
            <a:ext cx="7772400" cy="4572000"/>
          </a:xfrm>
        </p:spPr>
        <p:txBody>
          <a:bodyPr numCol="2">
            <a:normAutofit/>
          </a:bodyPr>
          <a:lstStyle/>
          <a:p>
            <a:pPr marL="411480" fontAlgn="auto">
              <a:spcAft>
                <a:spcPts val="0"/>
              </a:spcAft>
              <a:buFont typeface="Wingdings"/>
              <a:buChar char=""/>
              <a:defRPr/>
            </a:pPr>
            <a:r>
              <a:rPr lang="ja-JP" altLang="en-US" smtClean="0"/>
              <a:t>ゴール</a:t>
            </a:r>
            <a:r>
              <a:rPr lang="ja-JP" altLang="en-US" dirty="0" smtClean="0"/>
              <a:t>　</a:t>
            </a:r>
            <a:r>
              <a:rPr lang="en-US" altLang="ja-JP" dirty="0" smtClean="0">
                <a:solidFill>
                  <a:srgbClr val="FF0000"/>
                </a:solidFill>
              </a:rPr>
              <a:t>1</a:t>
            </a:r>
          </a:p>
          <a:p>
            <a:pPr marL="411480" fontAlgn="auto">
              <a:spcAft>
                <a:spcPts val="0"/>
              </a:spcAft>
              <a:buFont typeface="Wingdings"/>
              <a:buChar char=""/>
              <a:defRPr/>
            </a:pPr>
            <a:r>
              <a:rPr lang="ja-JP" altLang="en-US" dirty="0" smtClean="0"/>
              <a:t>小部屋</a:t>
            </a:r>
            <a:r>
              <a:rPr lang="en-US" altLang="ja-JP" dirty="0" smtClean="0"/>
              <a:t>	</a:t>
            </a:r>
            <a:r>
              <a:rPr lang="en-US" altLang="ja-JP" dirty="0" smtClean="0">
                <a:solidFill>
                  <a:srgbClr val="FF0000"/>
                </a:solidFill>
              </a:rPr>
              <a:t>2</a:t>
            </a:r>
          </a:p>
          <a:p>
            <a:pPr marL="411480" fontAlgn="auto">
              <a:spcAft>
                <a:spcPts val="0"/>
              </a:spcAft>
              <a:buFont typeface="Wingdings"/>
              <a:buChar char=""/>
              <a:defRPr/>
            </a:pPr>
            <a:r>
              <a:rPr lang="ja-JP" altLang="en-US" dirty="0" smtClean="0"/>
              <a:t>ロータリー</a:t>
            </a:r>
            <a:r>
              <a:rPr lang="en-US" altLang="ja-JP" dirty="0" smtClean="0"/>
              <a:t>	</a:t>
            </a:r>
            <a:r>
              <a:rPr lang="en-US" altLang="ja-JP" dirty="0" smtClean="0">
                <a:solidFill>
                  <a:srgbClr val="FF0000"/>
                </a:solidFill>
              </a:rPr>
              <a:t>3</a:t>
            </a:r>
          </a:p>
          <a:p>
            <a:pPr marL="411480" fontAlgn="auto">
              <a:spcAft>
                <a:spcPts val="0"/>
              </a:spcAft>
              <a:buFont typeface="Wingdings"/>
              <a:buChar char=""/>
              <a:defRPr/>
            </a:pPr>
            <a:r>
              <a:rPr lang="ja-JP" altLang="en-US" dirty="0" smtClean="0"/>
              <a:t>鍵（扉）</a:t>
            </a:r>
            <a:r>
              <a:rPr lang="en-US" altLang="ja-JP" dirty="0" smtClean="0">
                <a:solidFill>
                  <a:srgbClr val="FF0000"/>
                </a:solidFill>
              </a:rPr>
              <a:t>4</a:t>
            </a:r>
          </a:p>
          <a:p>
            <a:pPr marL="411480" fontAlgn="auto">
              <a:spcAft>
                <a:spcPts val="0"/>
              </a:spcAft>
              <a:buFont typeface="Wingdings"/>
              <a:buChar char=""/>
              <a:defRPr/>
            </a:pPr>
            <a:r>
              <a:rPr lang="en-US" altLang="ja-JP" dirty="0" smtClean="0"/>
              <a:t>T</a:t>
            </a:r>
            <a:r>
              <a:rPr lang="ja-JP" altLang="en-US" dirty="0" smtClean="0"/>
              <a:t>字路</a:t>
            </a:r>
            <a:r>
              <a:rPr lang="en-US" altLang="ja-JP" dirty="0" smtClean="0"/>
              <a:t>	</a:t>
            </a:r>
            <a:r>
              <a:rPr lang="en-US" altLang="ja-JP" dirty="0" smtClean="0">
                <a:solidFill>
                  <a:srgbClr val="FF0000"/>
                </a:solidFill>
              </a:rPr>
              <a:t>5</a:t>
            </a:r>
          </a:p>
          <a:p>
            <a:pPr marL="411480" fontAlgn="auto">
              <a:spcAft>
                <a:spcPts val="0"/>
              </a:spcAft>
              <a:buFont typeface="Wingdings"/>
              <a:buChar char=""/>
              <a:defRPr/>
            </a:pPr>
            <a:r>
              <a:rPr lang="ja-JP" altLang="en-US" dirty="0" smtClean="0"/>
              <a:t>十字路</a:t>
            </a:r>
            <a:r>
              <a:rPr lang="en-US" altLang="ja-JP" dirty="0" smtClean="0"/>
              <a:t>	</a:t>
            </a:r>
            <a:r>
              <a:rPr lang="en-US" altLang="ja-JP" dirty="0" smtClean="0">
                <a:solidFill>
                  <a:srgbClr val="FF0000"/>
                </a:solidFill>
              </a:rPr>
              <a:t>6</a:t>
            </a:r>
          </a:p>
          <a:p>
            <a:pPr marL="411480" fontAlgn="auto">
              <a:spcAft>
                <a:spcPts val="0"/>
              </a:spcAft>
              <a:buFont typeface="Wingdings"/>
              <a:buChar char=""/>
              <a:defRPr/>
            </a:pPr>
            <a:r>
              <a:rPr lang="ja-JP" altLang="en-US" dirty="0" smtClean="0"/>
              <a:t>行き止まり</a:t>
            </a:r>
            <a:r>
              <a:rPr lang="en-US" altLang="ja-JP" dirty="0" smtClean="0"/>
              <a:t>	</a:t>
            </a:r>
            <a:r>
              <a:rPr lang="en-US" altLang="ja-JP" dirty="0" smtClean="0">
                <a:solidFill>
                  <a:srgbClr val="FF0000"/>
                </a:solidFill>
              </a:rPr>
              <a:t>7</a:t>
            </a:r>
          </a:p>
          <a:p>
            <a:pPr marL="411480" fontAlgn="auto">
              <a:spcAft>
                <a:spcPts val="0"/>
              </a:spcAft>
              <a:buFont typeface="Wingdings"/>
              <a:buChar char=""/>
              <a:defRPr/>
            </a:pPr>
            <a:r>
              <a:rPr lang="ja-JP" altLang="en-US" dirty="0" smtClean="0"/>
              <a:t>のれん</a:t>
            </a:r>
            <a:r>
              <a:rPr lang="en-US" altLang="ja-JP" dirty="0" smtClean="0"/>
              <a:t>	</a:t>
            </a:r>
            <a:r>
              <a:rPr lang="en-US" altLang="ja-JP" dirty="0" smtClean="0">
                <a:solidFill>
                  <a:srgbClr val="FF0000"/>
                </a:solidFill>
              </a:rPr>
              <a:t>8</a:t>
            </a:r>
          </a:p>
          <a:p>
            <a:pPr marL="411480" fontAlgn="auto">
              <a:spcAft>
                <a:spcPts val="0"/>
              </a:spcAft>
              <a:buFont typeface="Wingdings"/>
              <a:buChar char=""/>
              <a:defRPr/>
            </a:pPr>
            <a:r>
              <a:rPr lang="ja-JP" altLang="en-US" dirty="0" smtClean="0"/>
              <a:t>近い（ゴールに）</a:t>
            </a:r>
            <a:r>
              <a:rPr lang="en-US" altLang="ja-JP" dirty="0" smtClean="0">
                <a:solidFill>
                  <a:srgbClr val="FF0000"/>
                </a:solidFill>
              </a:rPr>
              <a:t>9</a:t>
            </a:r>
          </a:p>
          <a:p>
            <a:pPr marL="411480" fontAlgn="auto">
              <a:spcAft>
                <a:spcPts val="0"/>
              </a:spcAft>
              <a:buFont typeface="Wingdings"/>
              <a:buChar char=""/>
              <a:defRPr/>
            </a:pPr>
            <a:r>
              <a:rPr lang="en-US" altLang="ja-JP" dirty="0" smtClean="0"/>
              <a:t>Null</a:t>
            </a:r>
            <a:r>
              <a:rPr lang="ja-JP" altLang="en-US" dirty="0" smtClean="0"/>
              <a:t>（情報なし）</a:t>
            </a:r>
            <a:r>
              <a:rPr lang="ja-JP" altLang="en-US" dirty="0" smtClean="0">
                <a:solidFill>
                  <a:srgbClr val="FF0000"/>
                </a:solidFill>
              </a:rPr>
              <a:t>０</a:t>
            </a:r>
            <a:endParaRPr lang="ja-JP" alt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en-US" altLang="ja-JP" sz="3600" dirty="0" smtClean="0">
                <a:solidFill>
                  <a:schemeClr val="tx2">
                    <a:satMod val="200000"/>
                  </a:schemeClr>
                </a:solidFill>
              </a:rPr>
              <a:t>T</a:t>
            </a:r>
            <a:r>
              <a:rPr lang="ja-JP" altLang="en-US" sz="3600" dirty="0" smtClean="0">
                <a:solidFill>
                  <a:schemeClr val="tx2">
                    <a:satMod val="200000"/>
                  </a:schemeClr>
                </a:solidFill>
              </a:rPr>
              <a:t>字路の</a:t>
            </a:r>
            <a:r>
              <a:rPr lang="en-US" altLang="ja-JP" sz="3600" dirty="0" smtClean="0">
                <a:solidFill>
                  <a:schemeClr val="tx2">
                    <a:satMod val="200000"/>
                  </a:schemeClr>
                </a:solidFill>
              </a:rPr>
              <a:t>Direction board</a:t>
            </a:r>
            <a:r>
              <a:rPr lang="ja-JP" altLang="en-US" sz="3600" dirty="0" smtClean="0">
                <a:solidFill>
                  <a:schemeClr val="tx2">
                    <a:satMod val="200000"/>
                  </a:schemeClr>
                </a:solidFill>
              </a:rPr>
              <a:t>について</a:t>
            </a:r>
            <a:endParaRPr lang="ja-JP" altLang="en-US" sz="3600" dirty="0">
              <a:solidFill>
                <a:schemeClr val="tx2">
                  <a:satMod val="200000"/>
                </a:schemeClr>
              </a:solidFill>
            </a:endParaRPr>
          </a:p>
        </p:txBody>
      </p:sp>
      <p:sp>
        <p:nvSpPr>
          <p:cNvPr id="3" name="コンテンツ プレースホルダ 2"/>
          <p:cNvSpPr>
            <a:spLocks noGrp="1"/>
          </p:cNvSpPr>
          <p:nvPr>
            <p:ph idx="1"/>
          </p:nvPr>
        </p:nvSpPr>
        <p:spPr/>
        <p:txBody>
          <a:bodyPr>
            <a:normAutofit lnSpcReduction="10000"/>
          </a:bodyPr>
          <a:lstStyle/>
          <a:p>
            <a:pPr marL="411480" fontAlgn="auto">
              <a:spcAft>
                <a:spcPts val="0"/>
              </a:spcAft>
              <a:buFont typeface="Wingdings"/>
              <a:buChar char=""/>
              <a:defRPr/>
            </a:pPr>
            <a:r>
              <a:rPr lang="en-US" altLang="ja-JP" dirty="0" smtClean="0"/>
              <a:t>Direction board</a:t>
            </a:r>
            <a:r>
              <a:rPr lang="ja-JP" altLang="en-US" dirty="0" smtClean="0"/>
              <a:t>の</a:t>
            </a:r>
            <a:r>
              <a:rPr lang="ja-JP" altLang="en-US" dirty="0" smtClean="0">
                <a:solidFill>
                  <a:srgbClr val="FF0000"/>
                </a:solidFill>
              </a:rPr>
              <a:t>上側には次の仕掛け</a:t>
            </a:r>
            <a:r>
              <a:rPr lang="ja-JP" altLang="en-US" dirty="0" smtClean="0"/>
              <a:t>の情報をのせる。</a:t>
            </a:r>
            <a:endParaRPr lang="en-US" altLang="ja-JP" dirty="0" smtClean="0"/>
          </a:p>
          <a:p>
            <a:pPr marL="411480" fontAlgn="auto">
              <a:spcAft>
                <a:spcPts val="0"/>
              </a:spcAft>
              <a:buFont typeface="Wingdings"/>
              <a:buChar char=""/>
              <a:defRPr/>
            </a:pPr>
            <a:r>
              <a:rPr lang="en-US" altLang="ja-JP" dirty="0" smtClean="0"/>
              <a:t>Direction board</a:t>
            </a:r>
            <a:r>
              <a:rPr lang="ja-JP" altLang="en-US" dirty="0" smtClean="0"/>
              <a:t>の</a:t>
            </a:r>
            <a:r>
              <a:rPr lang="ja-JP" altLang="en-US" dirty="0" smtClean="0">
                <a:solidFill>
                  <a:srgbClr val="00B0F0"/>
                </a:solidFill>
              </a:rPr>
              <a:t>下側にはそのルートのゴールまでの道のりが近い</a:t>
            </a:r>
            <a:r>
              <a:rPr lang="ja-JP" altLang="en-US" dirty="0" smtClean="0"/>
              <a:t>かを示す。</a:t>
            </a:r>
            <a:endParaRPr lang="en-US" altLang="ja-JP" dirty="0" smtClean="0"/>
          </a:p>
          <a:p>
            <a:pPr marL="411480" fontAlgn="auto">
              <a:spcAft>
                <a:spcPts val="0"/>
              </a:spcAft>
              <a:buFont typeface="Wingdings"/>
              <a:buNone/>
              <a:defRPr/>
            </a:pPr>
            <a:r>
              <a:rPr lang="ja-JP" altLang="en-US" dirty="0" smtClean="0"/>
              <a:t>　</a:t>
            </a:r>
            <a:r>
              <a:rPr lang="en-US" altLang="ja-JP" dirty="0" smtClean="0"/>
              <a:t>T</a:t>
            </a:r>
            <a:r>
              <a:rPr lang="ja-JP" altLang="en-US" dirty="0" smtClean="0"/>
              <a:t>字路の場合必ず下側のどちらかには</a:t>
            </a:r>
            <a:r>
              <a:rPr lang="en-US" altLang="ja-JP" dirty="0" smtClean="0"/>
              <a:t>null</a:t>
            </a:r>
            <a:r>
              <a:rPr lang="ja-JP" altLang="en-US" dirty="0" smtClean="0"/>
              <a:t>が入ることとする。</a:t>
            </a:r>
            <a:endParaRPr lang="en-US" altLang="ja-JP" dirty="0" smtClean="0"/>
          </a:p>
          <a:p>
            <a:pPr marL="411480" fontAlgn="auto">
              <a:spcAft>
                <a:spcPts val="0"/>
              </a:spcAft>
              <a:buFont typeface="Wingdings"/>
              <a:buNone/>
              <a:defRPr/>
            </a:pPr>
            <a:endParaRPr lang="en-US" altLang="ja-JP" dirty="0" smtClean="0"/>
          </a:p>
          <a:p>
            <a:pPr marL="411480" fontAlgn="auto">
              <a:spcAft>
                <a:spcPts val="0"/>
              </a:spcAft>
              <a:buFont typeface="Wingdings"/>
              <a:buNone/>
              <a:defRPr/>
            </a:pPr>
            <a:r>
              <a:rPr lang="ja-JP" altLang="en-US" dirty="0" smtClean="0"/>
              <a:t>また４枚の</a:t>
            </a:r>
            <a:r>
              <a:rPr lang="en-US" altLang="ja-JP" dirty="0" smtClean="0"/>
              <a:t>Direction board</a:t>
            </a:r>
            <a:r>
              <a:rPr lang="ja-JP" altLang="en-US" dirty="0" smtClean="0"/>
              <a:t>は</a:t>
            </a:r>
            <a:r>
              <a:rPr lang="ja-JP" altLang="en-US" dirty="0" smtClean="0">
                <a:solidFill>
                  <a:srgbClr val="FF0000"/>
                </a:solidFill>
              </a:rPr>
              <a:t>右側の数字</a:t>
            </a:r>
            <a:r>
              <a:rPr lang="ja-JP" altLang="en-US" dirty="0" smtClean="0"/>
              <a:t>が</a:t>
            </a:r>
            <a:r>
              <a:rPr lang="ja-JP" altLang="en-US" dirty="0" smtClean="0">
                <a:solidFill>
                  <a:srgbClr val="FF0000"/>
                </a:solidFill>
              </a:rPr>
              <a:t>右側のコース</a:t>
            </a:r>
            <a:r>
              <a:rPr lang="ja-JP" altLang="en-US" dirty="0" smtClean="0"/>
              <a:t>の情報を表し、</a:t>
            </a:r>
            <a:r>
              <a:rPr lang="ja-JP" altLang="en-US" dirty="0" smtClean="0">
                <a:solidFill>
                  <a:srgbClr val="00B0F0"/>
                </a:solidFill>
              </a:rPr>
              <a:t>左側の数字</a:t>
            </a:r>
            <a:r>
              <a:rPr lang="ja-JP" altLang="en-US" dirty="0" smtClean="0"/>
              <a:t>が</a:t>
            </a:r>
            <a:r>
              <a:rPr lang="ja-JP" altLang="en-US" dirty="0" smtClean="0">
                <a:solidFill>
                  <a:srgbClr val="00B0F0"/>
                </a:solidFill>
              </a:rPr>
              <a:t>左側のコース</a:t>
            </a:r>
            <a:r>
              <a:rPr lang="ja-JP" altLang="en-US" dirty="0" smtClean="0"/>
              <a:t>の情報を示す。</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en-US" altLang="ja-JP" sz="3600" dirty="0" smtClean="0">
                <a:solidFill>
                  <a:schemeClr val="tx2">
                    <a:satMod val="200000"/>
                  </a:schemeClr>
                </a:solidFill>
              </a:rPr>
              <a:t>T</a:t>
            </a:r>
            <a:r>
              <a:rPr lang="ja-JP" altLang="en-US" sz="3600" dirty="0" smtClean="0">
                <a:solidFill>
                  <a:schemeClr val="tx2">
                    <a:satMod val="200000"/>
                  </a:schemeClr>
                </a:solidFill>
              </a:rPr>
              <a:t>字路の</a:t>
            </a:r>
            <a:r>
              <a:rPr lang="en-US" altLang="ja-JP" sz="3600" dirty="0" smtClean="0">
                <a:solidFill>
                  <a:schemeClr val="tx2">
                    <a:satMod val="200000"/>
                  </a:schemeClr>
                </a:solidFill>
              </a:rPr>
              <a:t>Direction board</a:t>
            </a:r>
            <a:r>
              <a:rPr lang="ja-JP" altLang="en-US" sz="3600" dirty="0" smtClean="0">
                <a:solidFill>
                  <a:schemeClr val="tx2">
                    <a:satMod val="200000"/>
                  </a:schemeClr>
                </a:solidFill>
              </a:rPr>
              <a:t>の使用例</a:t>
            </a:r>
            <a:endParaRPr lang="ja-JP" altLang="en-US" sz="3600" dirty="0">
              <a:solidFill>
                <a:schemeClr val="tx2">
                  <a:satMod val="200000"/>
                </a:schemeClr>
              </a:solidFill>
            </a:endParaRPr>
          </a:p>
        </p:txBody>
      </p:sp>
      <p:sp>
        <p:nvSpPr>
          <p:cNvPr id="5" name="コンテンツ プレースホルダ 4"/>
          <p:cNvSpPr>
            <a:spLocks noGrp="1"/>
          </p:cNvSpPr>
          <p:nvPr>
            <p:ph idx="1"/>
          </p:nvPr>
        </p:nvSpPr>
        <p:spPr>
          <a:xfrm>
            <a:off x="4643438" y="1500188"/>
            <a:ext cx="4043362" cy="4856162"/>
          </a:xfrm>
        </p:spPr>
        <p:txBody>
          <a:bodyPr/>
          <a:lstStyle/>
          <a:p>
            <a:pPr>
              <a:buFont typeface="Wingdings" pitchFamily="2" charset="2"/>
              <a:buNone/>
            </a:pPr>
            <a:r>
              <a:rPr lang="en-US" altLang="ja-JP" smtClean="0">
                <a:solidFill>
                  <a:srgbClr val="FF0000"/>
                </a:solidFill>
              </a:rPr>
              <a:t>1</a:t>
            </a:r>
            <a:r>
              <a:rPr lang="en-US" altLang="ja-JP" smtClean="0"/>
              <a:t>:</a:t>
            </a:r>
            <a:r>
              <a:rPr lang="ja-JP" altLang="en-US" smtClean="0"/>
              <a:t>十字路</a:t>
            </a:r>
            <a:endParaRPr lang="en-US" altLang="ja-JP" smtClean="0"/>
          </a:p>
          <a:p>
            <a:pPr>
              <a:buFont typeface="Wingdings" pitchFamily="2" charset="2"/>
              <a:buNone/>
            </a:pPr>
            <a:r>
              <a:rPr lang="en-US" altLang="ja-JP" smtClean="0">
                <a:solidFill>
                  <a:srgbClr val="FF0000"/>
                </a:solidFill>
              </a:rPr>
              <a:t>3</a:t>
            </a:r>
            <a:r>
              <a:rPr lang="en-US" altLang="ja-JP" smtClean="0"/>
              <a:t>:</a:t>
            </a:r>
            <a:r>
              <a:rPr lang="ja-JP" altLang="en-US" smtClean="0"/>
              <a:t>ロータリー</a:t>
            </a:r>
            <a:endParaRPr lang="en-US" altLang="ja-JP" smtClean="0"/>
          </a:p>
          <a:p>
            <a:pPr>
              <a:buFont typeface="Wingdings" pitchFamily="2" charset="2"/>
              <a:buNone/>
            </a:pPr>
            <a:r>
              <a:rPr lang="en-US" altLang="ja-JP" smtClean="0">
                <a:solidFill>
                  <a:srgbClr val="FF0000"/>
                </a:solidFill>
              </a:rPr>
              <a:t>9</a:t>
            </a:r>
            <a:r>
              <a:rPr lang="en-US" altLang="ja-JP" smtClean="0"/>
              <a:t>:</a:t>
            </a:r>
            <a:r>
              <a:rPr lang="ja-JP" altLang="en-US" smtClean="0"/>
              <a:t>近い</a:t>
            </a:r>
            <a:endParaRPr lang="en-US" altLang="ja-JP" smtClean="0"/>
          </a:p>
          <a:p>
            <a:pPr>
              <a:buFont typeface="Wingdings" pitchFamily="2" charset="2"/>
              <a:buNone/>
            </a:pPr>
            <a:r>
              <a:rPr lang="en-US" altLang="ja-JP" smtClean="0">
                <a:solidFill>
                  <a:srgbClr val="FF0000"/>
                </a:solidFill>
              </a:rPr>
              <a:t>0</a:t>
            </a:r>
            <a:r>
              <a:rPr lang="en-US" altLang="ja-JP" smtClean="0"/>
              <a:t>:null</a:t>
            </a:r>
          </a:p>
          <a:p>
            <a:pPr>
              <a:buFont typeface="Wingdings" pitchFamily="2" charset="2"/>
              <a:buNone/>
            </a:pPr>
            <a:r>
              <a:rPr lang="ja-JP" altLang="en-US" smtClean="0"/>
              <a:t>右側に行くと近くてロータリーがある。</a:t>
            </a:r>
            <a:endParaRPr lang="en-US" altLang="ja-JP" smtClean="0"/>
          </a:p>
          <a:p>
            <a:pPr>
              <a:buFont typeface="Wingdings" pitchFamily="2" charset="2"/>
              <a:buNone/>
            </a:pPr>
            <a:endParaRPr lang="en-US" altLang="ja-JP" smtClean="0"/>
          </a:p>
          <a:p>
            <a:pPr>
              <a:buFont typeface="Wingdings" pitchFamily="2" charset="2"/>
              <a:buNone/>
            </a:pPr>
            <a:r>
              <a:rPr lang="ja-JP" altLang="en-US" smtClean="0"/>
              <a:t>左側に行くと十字路がある。</a:t>
            </a:r>
          </a:p>
        </p:txBody>
      </p:sp>
      <p:pic>
        <p:nvPicPr>
          <p:cNvPr id="19459" name="Picture 3"/>
          <p:cNvPicPr>
            <a:picLocks noChangeAspect="1" noChangeArrowheads="1"/>
          </p:cNvPicPr>
          <p:nvPr/>
        </p:nvPicPr>
        <p:blipFill>
          <a:blip r:embed="rId2" cstate="print"/>
          <a:srcRect/>
          <a:stretch>
            <a:fillRect/>
          </a:stretch>
        </p:blipFill>
        <p:spPr bwMode="auto">
          <a:xfrm>
            <a:off x="642938" y="1643063"/>
            <a:ext cx="3752850" cy="4552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 calcmode="lin" valueType="num">
                                      <p:cBhvr additive="base">
                                        <p:cTn id="1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sz="3600" dirty="0" smtClean="0">
                <a:solidFill>
                  <a:schemeClr val="tx2">
                    <a:satMod val="200000"/>
                  </a:schemeClr>
                </a:solidFill>
              </a:rPr>
              <a:t>十字路の</a:t>
            </a:r>
            <a:r>
              <a:rPr lang="en-US" altLang="ja-JP" sz="3600" dirty="0" smtClean="0">
                <a:solidFill>
                  <a:schemeClr val="tx2">
                    <a:satMod val="200000"/>
                  </a:schemeClr>
                </a:solidFill>
              </a:rPr>
              <a:t>Direction board</a:t>
            </a:r>
            <a:r>
              <a:rPr lang="ja-JP" altLang="en-US" sz="3600" dirty="0" smtClean="0">
                <a:solidFill>
                  <a:schemeClr val="tx2">
                    <a:satMod val="200000"/>
                  </a:schemeClr>
                </a:solidFill>
              </a:rPr>
              <a:t>について</a:t>
            </a:r>
            <a:endParaRPr lang="ja-JP" altLang="en-US" sz="3600" dirty="0">
              <a:solidFill>
                <a:schemeClr val="tx2">
                  <a:satMod val="200000"/>
                </a:schemeClr>
              </a:solidFill>
            </a:endParaRPr>
          </a:p>
        </p:txBody>
      </p:sp>
      <p:sp>
        <p:nvSpPr>
          <p:cNvPr id="20482" name="コンテンツ プレースホルダ 2"/>
          <p:cNvSpPr>
            <a:spLocks noGrp="1"/>
          </p:cNvSpPr>
          <p:nvPr>
            <p:ph idx="1"/>
          </p:nvPr>
        </p:nvSpPr>
        <p:spPr/>
        <p:txBody>
          <a:bodyPr/>
          <a:lstStyle/>
          <a:p>
            <a:r>
              <a:rPr lang="en-US" altLang="ja-JP" smtClean="0"/>
              <a:t>Direction board</a:t>
            </a:r>
            <a:r>
              <a:rPr lang="ja-JP" altLang="en-US" smtClean="0"/>
              <a:t>の</a:t>
            </a:r>
            <a:r>
              <a:rPr lang="ja-JP" altLang="en-US" smtClean="0">
                <a:solidFill>
                  <a:srgbClr val="FF0000"/>
                </a:solidFill>
              </a:rPr>
              <a:t>右上にはのれんにまたは行き止まりであるという情報と左上には次の仕掛け</a:t>
            </a:r>
            <a:r>
              <a:rPr lang="ja-JP" altLang="en-US" smtClean="0"/>
              <a:t>の情報をのせる。</a:t>
            </a:r>
            <a:endParaRPr lang="en-US" altLang="ja-JP" smtClean="0"/>
          </a:p>
          <a:p>
            <a:pPr>
              <a:buFont typeface="Wingdings" pitchFamily="2" charset="2"/>
              <a:buNone/>
            </a:pPr>
            <a:endParaRPr lang="en-US" altLang="ja-JP" smtClean="0"/>
          </a:p>
          <a:p>
            <a:r>
              <a:rPr lang="en-US" altLang="ja-JP" smtClean="0"/>
              <a:t>Direction board</a:t>
            </a:r>
            <a:r>
              <a:rPr lang="ja-JP" altLang="en-US" smtClean="0"/>
              <a:t>の下側にはそのルートのゴールまでの道のりが近いかを示す。</a:t>
            </a:r>
          </a:p>
          <a:p>
            <a:endParaRPr lang="en-US" altLang="ja-JP" smtClean="0"/>
          </a:p>
          <a:p>
            <a:pPr>
              <a:buFont typeface="Wingdings" pitchFamily="2" charset="2"/>
              <a:buNone/>
            </a:pPr>
            <a:r>
              <a:rPr lang="ja-JP" altLang="en-US" smtClean="0"/>
              <a:t>　</a:t>
            </a:r>
            <a:r>
              <a:rPr lang="en-US" altLang="ja-JP" smtClean="0"/>
              <a:t>T</a:t>
            </a:r>
            <a:r>
              <a:rPr lang="ja-JP" altLang="en-US" smtClean="0"/>
              <a:t>字路、十字路の場合必ず下側のどちらかには</a:t>
            </a:r>
            <a:r>
              <a:rPr lang="en-US" altLang="ja-JP" smtClean="0">
                <a:solidFill>
                  <a:srgbClr val="FF0000"/>
                </a:solidFill>
              </a:rPr>
              <a:t>null</a:t>
            </a:r>
            <a:r>
              <a:rPr lang="ja-JP" altLang="en-US" smtClean="0"/>
              <a:t>が入ることとする。</a:t>
            </a:r>
            <a:endParaRPr lang="en-US" altLang="ja-JP" smtClean="0"/>
          </a:p>
          <a:p>
            <a:endParaRPr lang="en-US" altLang="ja-JP" smtClean="0"/>
          </a:p>
          <a:p>
            <a:endParaRPr lang="en-US" altLang="ja-JP" smtClean="0"/>
          </a:p>
          <a:p>
            <a:pPr>
              <a:buFont typeface="Wingdings" pitchFamily="2" charset="2"/>
              <a:buChar char="n"/>
            </a:pPr>
            <a:endParaRPr lang="ja-JP"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コンテンツ プレースホルダ 2"/>
          <p:cNvSpPr>
            <a:spLocks noGrp="1"/>
          </p:cNvSpPr>
          <p:nvPr>
            <p:ph idx="1"/>
          </p:nvPr>
        </p:nvSpPr>
        <p:spPr>
          <a:xfrm>
            <a:off x="914400" y="642938"/>
            <a:ext cx="7772400" cy="5713412"/>
          </a:xfrm>
        </p:spPr>
        <p:txBody>
          <a:bodyPr/>
          <a:lstStyle/>
          <a:p>
            <a:r>
              <a:rPr lang="ja-JP" altLang="ja-JP" smtClean="0"/>
              <a:t>もしいったんのれんをくぐり抜けた場合も</a:t>
            </a:r>
            <a:r>
              <a:rPr lang="ja-JP" altLang="ja-JP" smtClean="0">
                <a:solidFill>
                  <a:srgbClr val="FF0000"/>
                </a:solidFill>
              </a:rPr>
              <a:t>再びそののれんに入る</a:t>
            </a:r>
            <a:r>
              <a:rPr lang="ja-JP" altLang="ja-JP" smtClean="0"/>
              <a:t>ことができるものとする。</a:t>
            </a:r>
            <a:endParaRPr lang="en-US" altLang="ja-JP" smtClean="0"/>
          </a:p>
          <a:p>
            <a:endParaRPr lang="en-US" altLang="ja-JP" smtClean="0"/>
          </a:p>
          <a:p>
            <a:r>
              <a:rPr lang="ja-JP" altLang="ja-JP" smtClean="0"/>
              <a:t>のれんをくぐり抜けた後も十字路に始めの地点に戻ってくることもある。</a:t>
            </a:r>
            <a:endParaRPr lang="en-US" altLang="ja-JP" smtClean="0"/>
          </a:p>
          <a:p>
            <a:endParaRPr lang="en-US" altLang="ja-JP" smtClean="0"/>
          </a:p>
          <a:p>
            <a:r>
              <a:rPr lang="ja-JP" altLang="en-US" smtClean="0"/>
              <a:t>十字路では</a:t>
            </a:r>
            <a:r>
              <a:rPr lang="en-US" altLang="ja-JP" smtClean="0"/>
              <a:t>T</a:t>
            </a:r>
            <a:r>
              <a:rPr lang="ja-JP" altLang="en-US" smtClean="0"/>
              <a:t>字路のように右側、左側の区別はない。</a:t>
            </a:r>
            <a:endParaRPr lang="ja-JP" altLang="ja-JP" smtClean="0"/>
          </a:p>
          <a:p>
            <a:endParaRPr lang="ja-JP"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sz="3200" dirty="0" smtClean="0">
                <a:solidFill>
                  <a:schemeClr val="tx2">
                    <a:satMod val="200000"/>
                  </a:schemeClr>
                </a:solidFill>
              </a:rPr>
              <a:t>十字路での</a:t>
            </a:r>
            <a:r>
              <a:rPr lang="en-US" altLang="ja-JP" sz="3200" dirty="0" smtClean="0">
                <a:solidFill>
                  <a:schemeClr val="tx2">
                    <a:satMod val="200000"/>
                  </a:schemeClr>
                </a:solidFill>
              </a:rPr>
              <a:t>Direction board</a:t>
            </a:r>
            <a:r>
              <a:rPr lang="ja-JP" altLang="en-US" sz="3200" dirty="0" smtClean="0">
                <a:solidFill>
                  <a:schemeClr val="tx2">
                    <a:satMod val="200000"/>
                  </a:schemeClr>
                </a:solidFill>
              </a:rPr>
              <a:t>の使用例①</a:t>
            </a:r>
            <a:endParaRPr lang="ja-JP" altLang="en-US" sz="3200" dirty="0">
              <a:solidFill>
                <a:schemeClr val="tx2">
                  <a:satMod val="200000"/>
                </a:schemeClr>
              </a:solidFill>
            </a:endParaRPr>
          </a:p>
        </p:txBody>
      </p:sp>
      <p:sp>
        <p:nvSpPr>
          <p:cNvPr id="3" name="コンテンツ プレースホルダ 2"/>
          <p:cNvSpPr>
            <a:spLocks noGrp="1"/>
          </p:cNvSpPr>
          <p:nvPr>
            <p:ph idx="1"/>
          </p:nvPr>
        </p:nvSpPr>
        <p:spPr>
          <a:xfrm>
            <a:off x="4643438" y="1784350"/>
            <a:ext cx="4043362" cy="4572000"/>
          </a:xfrm>
        </p:spPr>
        <p:txBody>
          <a:bodyPr/>
          <a:lstStyle/>
          <a:p>
            <a:pPr>
              <a:buFont typeface="Wingdings" pitchFamily="2" charset="2"/>
              <a:buNone/>
            </a:pPr>
            <a:r>
              <a:rPr lang="en-US" altLang="ja-JP" smtClean="0">
                <a:solidFill>
                  <a:srgbClr val="FF0000"/>
                </a:solidFill>
              </a:rPr>
              <a:t>5</a:t>
            </a:r>
            <a:r>
              <a:rPr lang="en-US" altLang="ja-JP" smtClean="0"/>
              <a:t>:T</a:t>
            </a:r>
            <a:r>
              <a:rPr lang="ja-JP" altLang="en-US" smtClean="0"/>
              <a:t>字路</a:t>
            </a:r>
            <a:endParaRPr lang="en-US" altLang="ja-JP" smtClean="0"/>
          </a:p>
          <a:p>
            <a:pPr>
              <a:buFont typeface="Wingdings" pitchFamily="2" charset="2"/>
              <a:buNone/>
            </a:pPr>
            <a:r>
              <a:rPr lang="en-US" altLang="ja-JP" smtClean="0">
                <a:solidFill>
                  <a:srgbClr val="FF0000"/>
                </a:solidFill>
              </a:rPr>
              <a:t>8</a:t>
            </a:r>
            <a:r>
              <a:rPr lang="en-US" altLang="ja-JP" smtClean="0"/>
              <a:t>:</a:t>
            </a:r>
            <a:r>
              <a:rPr lang="ja-JP" altLang="en-US" smtClean="0"/>
              <a:t>のれん</a:t>
            </a:r>
            <a:endParaRPr lang="en-US" altLang="ja-JP" smtClean="0"/>
          </a:p>
          <a:p>
            <a:pPr>
              <a:buFont typeface="Wingdings" pitchFamily="2" charset="2"/>
              <a:buNone/>
            </a:pPr>
            <a:r>
              <a:rPr lang="en-US" altLang="ja-JP" smtClean="0">
                <a:solidFill>
                  <a:srgbClr val="FF0000"/>
                </a:solidFill>
              </a:rPr>
              <a:t>9</a:t>
            </a:r>
            <a:r>
              <a:rPr lang="en-US" altLang="ja-JP" smtClean="0"/>
              <a:t>:</a:t>
            </a:r>
            <a:r>
              <a:rPr lang="ja-JP" altLang="en-US" smtClean="0"/>
              <a:t>近い</a:t>
            </a:r>
            <a:endParaRPr lang="en-US" altLang="ja-JP" smtClean="0"/>
          </a:p>
          <a:p>
            <a:pPr>
              <a:buFont typeface="Wingdings" pitchFamily="2" charset="2"/>
              <a:buNone/>
            </a:pPr>
            <a:r>
              <a:rPr lang="en-US" altLang="ja-JP" smtClean="0">
                <a:solidFill>
                  <a:srgbClr val="FF0000"/>
                </a:solidFill>
              </a:rPr>
              <a:t>0</a:t>
            </a:r>
            <a:r>
              <a:rPr lang="en-US" altLang="ja-JP" smtClean="0"/>
              <a:t>:null</a:t>
            </a:r>
          </a:p>
          <a:p>
            <a:pPr>
              <a:buFont typeface="Wingdings" pitchFamily="2" charset="2"/>
              <a:buNone/>
            </a:pPr>
            <a:endParaRPr lang="en-US" altLang="ja-JP" smtClean="0"/>
          </a:p>
          <a:p>
            <a:pPr>
              <a:buFont typeface="Wingdings" pitchFamily="2" charset="2"/>
              <a:buNone/>
            </a:pPr>
            <a:r>
              <a:rPr lang="ja-JP" altLang="en-US" smtClean="0"/>
              <a:t>ここはのれんです。この先</a:t>
            </a:r>
            <a:r>
              <a:rPr lang="en-US" altLang="ja-JP" smtClean="0"/>
              <a:t>T</a:t>
            </a:r>
            <a:r>
              <a:rPr lang="ja-JP" altLang="en-US" smtClean="0"/>
              <a:t>字路があり、ゴールから近いです。</a:t>
            </a:r>
          </a:p>
        </p:txBody>
      </p:sp>
      <p:pic>
        <p:nvPicPr>
          <p:cNvPr id="22531" name="Picture 2"/>
          <p:cNvPicPr>
            <a:picLocks noChangeAspect="1" noChangeArrowheads="1"/>
          </p:cNvPicPr>
          <p:nvPr/>
        </p:nvPicPr>
        <p:blipFill>
          <a:blip r:embed="rId2" cstate="print"/>
          <a:srcRect/>
          <a:stretch>
            <a:fillRect/>
          </a:stretch>
        </p:blipFill>
        <p:spPr bwMode="auto">
          <a:xfrm>
            <a:off x="571500" y="1714500"/>
            <a:ext cx="3819525" cy="4581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メトロ">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209</TotalTime>
  <Words>338</Words>
  <Application>Microsoft Office PowerPoint</Application>
  <PresentationFormat>画面に合わせる (4:3)</PresentationFormat>
  <Paragraphs>68</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メトロ</vt:lpstr>
      <vt:lpstr>H22,9,10　MIRS project team</vt:lpstr>
      <vt:lpstr>もくじ</vt:lpstr>
      <vt:lpstr>Direction board　確認</vt:lpstr>
      <vt:lpstr>Direction board　に載せる情報</vt:lpstr>
      <vt:lpstr>T字路のDirection boardについて</vt:lpstr>
      <vt:lpstr>T字路のDirection boardの使用例</vt:lpstr>
      <vt:lpstr>十字路のDirection boardについて</vt:lpstr>
      <vt:lpstr>スライド 8</vt:lpstr>
      <vt:lpstr>十字路でのDirection boardの使用例①</vt:lpstr>
      <vt:lpstr>十字路でのDirection boardの使用例②</vt:lpstr>
      <vt:lpstr>十字路でのDirection boardの使用例③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naomi</dc:creator>
  <cp:lastModifiedBy>ushimaru</cp:lastModifiedBy>
  <cp:revision>26</cp:revision>
  <dcterms:created xsi:type="dcterms:W3CDTF">2010-09-09T10:30:26Z</dcterms:created>
  <dcterms:modified xsi:type="dcterms:W3CDTF">2010-09-10T04:41:30Z</dcterms:modified>
</cp:coreProperties>
</file>